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77" r:id="rId4"/>
    <p:sldMasterId id="2147483893" r:id="rId5"/>
    <p:sldMasterId id="2147483977" r:id="rId6"/>
  </p:sldMasterIdLst>
  <p:notesMasterIdLst>
    <p:notesMasterId r:id="rId37"/>
  </p:notesMasterIdLst>
  <p:sldIdLst>
    <p:sldId id="659" r:id="rId7"/>
    <p:sldId id="480" r:id="rId8"/>
    <p:sldId id="424" r:id="rId9"/>
    <p:sldId id="257" r:id="rId10"/>
    <p:sldId id="258" r:id="rId11"/>
    <p:sldId id="433" r:id="rId12"/>
    <p:sldId id="439" r:id="rId13"/>
    <p:sldId id="474" r:id="rId14"/>
    <p:sldId id="259" r:id="rId15"/>
    <p:sldId id="260" r:id="rId16"/>
    <p:sldId id="276" r:id="rId17"/>
    <p:sldId id="262" r:id="rId18"/>
    <p:sldId id="263" r:id="rId19"/>
    <p:sldId id="475" r:id="rId20"/>
    <p:sldId id="264" r:id="rId21"/>
    <p:sldId id="265" r:id="rId22"/>
    <p:sldId id="277" r:id="rId23"/>
    <p:sldId id="266" r:id="rId24"/>
    <p:sldId id="278" r:id="rId25"/>
    <p:sldId id="268" r:id="rId26"/>
    <p:sldId id="279" r:id="rId27"/>
    <p:sldId id="270" r:id="rId28"/>
    <p:sldId id="280" r:id="rId29"/>
    <p:sldId id="281" r:id="rId30"/>
    <p:sldId id="282" r:id="rId31"/>
    <p:sldId id="284" r:id="rId32"/>
    <p:sldId id="274" r:id="rId33"/>
    <p:sldId id="478" r:id="rId34"/>
    <p:sldId id="440" r:id="rId35"/>
    <p:sldId id="479" r:id="rId36"/>
  </p:sldIdLst>
  <p:sldSz cx="12192000" cy="6858000"/>
  <p:notesSz cx="6858000" cy="9144000"/>
  <p:embeddedFontLst>
    <p:embeddedFont>
      <p:font typeface="Bodoni MT Black" panose="02070A03080606020203" pitchFamily="18" charset="0"/>
      <p:bold r:id="rId38"/>
      <p:italic r:id="rId39"/>
      <p:boldItalic r:id="rId40"/>
    </p:embeddedFont>
    <p:embeddedFont>
      <p:font typeface="Garamond" panose="02020404030301010803" pitchFamily="18"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sha Srivatsan" initials="" lastIdx="3" clrIdx="0"/>
  <p:cmAuthor id="1" name="Monica Giuffrida" initials="" lastIdx="1" clrIdx="1"/>
  <p:cmAuthor id="2" name="Sarah Nehrling" initials="SN" lastIdx="2" clrIdx="2">
    <p:extLst>
      <p:ext uri="{19B8F6BF-5375-455C-9EA6-DF929625EA0E}">
        <p15:presenceInfo xmlns:p15="http://schemas.microsoft.com/office/powerpoint/2012/main" userId="9139e8ceff09dc2f" providerId="Windows Live"/>
      </p:ext>
    </p:extLst>
  </p:cmAuthor>
  <p:cmAuthor id="3" name="Meagan Byrne" initials="MB" lastIdx="8" clrIdx="3">
    <p:extLst>
      <p:ext uri="{19B8F6BF-5375-455C-9EA6-DF929625EA0E}">
        <p15:presenceInfo xmlns:p15="http://schemas.microsoft.com/office/powerpoint/2012/main" userId="S::mbyrne18@jh.edu::2789d9f2-7c32-433a-b1fe-aeb57e32492d" providerId="AD"/>
      </p:ext>
    </p:extLst>
  </p:cmAuthor>
  <p:cmAuthor id="4" name="Shana Kagan" initials="SK" lastIdx="2" clrIdx="4">
    <p:extLst>
      <p:ext uri="{19B8F6BF-5375-455C-9EA6-DF929625EA0E}">
        <p15:presenceInfo xmlns:p15="http://schemas.microsoft.com/office/powerpoint/2012/main" userId="S::skagan3@jh.edu::9d987fdb-90d6-4214-a983-aa89ada61861" providerId="AD"/>
      </p:ext>
    </p:extLst>
  </p:cmAuthor>
  <p:cmAuthor id="5" name="Sarah" initials="S" lastIdx="5" clrIdx="5">
    <p:extLst>
      <p:ext uri="{19B8F6BF-5375-455C-9EA6-DF929625EA0E}">
        <p15:presenceInfo xmlns:p15="http://schemas.microsoft.com/office/powerpoint/2012/main" userId="S::Sarah.Nehrling@fao.org::7b307a49-5e8a-482b-b648-e0d2ff38fe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2E0"/>
    <a:srgbClr val="6E75D0"/>
    <a:srgbClr val="00667D"/>
    <a:srgbClr val="C4B9D9"/>
    <a:srgbClr val="55015B"/>
    <a:srgbClr val="181C4A"/>
    <a:srgbClr val="FFFFFF"/>
    <a:srgbClr val="F7C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8790" autoAdjust="0"/>
  </p:normalViewPr>
  <p:slideViewPr>
    <p:cSldViewPr snapToGrid="0">
      <p:cViewPr varScale="1">
        <p:scale>
          <a:sx n="50" d="100"/>
          <a:sy n="50" d="100"/>
        </p:scale>
        <p:origin x="1087" y="31"/>
      </p:cViewPr>
      <p:guideLst>
        <p:guide orient="horz" pos="22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3960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6ebbcf6e5_2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76ebbcf6e5_2_3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400" b="1" dirty="0">
                <a:solidFill>
                  <a:schemeClr val="accent1"/>
                </a:solidFill>
                <a:latin typeface="Quattrocento Sans"/>
                <a:ea typeface="Quattrocento Sans"/>
                <a:cs typeface="Quattrocento Sans"/>
                <a:sym typeface="Quattrocento Sans"/>
              </a:rPr>
              <a:t>Require fidelity to the questions </a:t>
            </a:r>
            <a:endParaRPr lang="en-US" sz="800" dirty="0">
              <a:latin typeface="Quattrocento Sans"/>
              <a:ea typeface="Quattrocento Sans"/>
              <a:cs typeface="Quattrocento Sans"/>
              <a:sym typeface="Quattrocento Sans"/>
            </a:endParaRPr>
          </a:p>
          <a:p>
            <a:pPr marL="171450" marR="0" lvl="0" indent="-171450" algn="l" rtl="0">
              <a:lnSpc>
                <a:spcPct val="150000"/>
              </a:lnSpc>
              <a:spcBef>
                <a:spcPts val="0"/>
              </a:spcBef>
              <a:spcAft>
                <a:spcPts val="0"/>
              </a:spcAft>
              <a:buClr>
                <a:schemeClr val="dk1"/>
              </a:buClr>
              <a:buSzPts val="1800"/>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Read questions as written/translated</a:t>
            </a:r>
          </a:p>
          <a:p>
            <a:pPr marL="171450" marR="0" lvl="0" indent="-171450" algn="l" rtl="0">
              <a:lnSpc>
                <a:spcPct val="150000"/>
              </a:lnSpc>
              <a:spcBef>
                <a:spcPts val="0"/>
              </a:spcBef>
              <a:spcAft>
                <a:spcPts val="0"/>
              </a:spcAft>
              <a:buClr>
                <a:schemeClr val="dk1"/>
              </a:buClr>
              <a:buSzPts val="1800"/>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Read coded answers if instructed</a:t>
            </a:r>
          </a:p>
          <a:p>
            <a:pPr marL="171450" marR="0" lvl="0" indent="-171450" algn="l" rtl="0">
              <a:lnSpc>
                <a:spcPct val="150000"/>
              </a:lnSpc>
              <a:spcBef>
                <a:spcPts val="0"/>
              </a:spcBef>
              <a:spcAft>
                <a:spcPts val="0"/>
              </a:spcAft>
              <a:buClr>
                <a:schemeClr val="dk1"/>
              </a:buClr>
              <a:buSzPts val="1800"/>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Do not make assumptions</a:t>
            </a:r>
            <a:endParaRPr lang="en-US" sz="800" i="0" dirty="0">
              <a:latin typeface="Quattrocento Sans"/>
              <a:ea typeface="Quattrocento Sans"/>
              <a:cs typeface="Quattrocento Sans"/>
              <a:sym typeface="Quattrocento Sans"/>
            </a:endParaRPr>
          </a:p>
          <a:p>
            <a:pPr marL="457200" marR="0" lvl="0" indent="0" algn="l" rtl="0">
              <a:lnSpc>
                <a:spcPct val="150000"/>
              </a:lnSpc>
              <a:spcBef>
                <a:spcPts val="0"/>
              </a:spcBef>
              <a:spcAft>
                <a:spcPts val="0"/>
              </a:spcAft>
              <a:buNone/>
            </a:pPr>
            <a:endParaRPr lang="en-US" sz="800" dirty="0">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r>
              <a:rPr lang="en-US" sz="1400" b="1" dirty="0">
                <a:solidFill>
                  <a:schemeClr val="accent1"/>
                </a:solidFill>
                <a:latin typeface="Quattrocento Sans"/>
                <a:ea typeface="Quattrocento Sans"/>
                <a:cs typeface="Quattrocento Sans"/>
                <a:sym typeface="Quattrocento Sans"/>
              </a:rPr>
              <a:t>Use probing</a:t>
            </a:r>
            <a:r>
              <a:rPr lang="en-US" sz="1600" b="1" dirty="0">
                <a:solidFill>
                  <a:schemeClr val="accent1"/>
                </a:solidFill>
                <a:latin typeface="Quattrocento Sans"/>
                <a:ea typeface="Quattrocento Sans"/>
                <a:cs typeface="Quattrocento Sans"/>
                <a:sym typeface="Quattrocento Sans"/>
              </a:rPr>
              <a:t> </a:t>
            </a:r>
            <a:endParaRPr lang="en-US" sz="800" b="1" i="0" dirty="0">
              <a:solidFill>
                <a:srgbClr val="000000"/>
              </a:solidFill>
              <a:latin typeface="Arial"/>
              <a:ea typeface="Quattrocento Sans"/>
              <a:cs typeface="Arial"/>
              <a:sym typeface="Arial"/>
            </a:endParaRPr>
          </a:p>
          <a:p>
            <a:pPr marL="171450" marR="0" lvl="0" indent="-171450" algn="l" rtl="0">
              <a:lnSpc>
                <a:spcPct val="150000"/>
              </a:lnSpc>
              <a:spcBef>
                <a:spcPts val="0"/>
              </a:spcBef>
              <a:spcAft>
                <a:spcPts val="0"/>
              </a:spcAft>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Seek clarification</a:t>
            </a:r>
            <a:endParaRPr lang="en-US" sz="800" i="0" dirty="0">
              <a:solidFill>
                <a:srgbClr val="000000"/>
              </a:solidFill>
              <a:latin typeface="Arial"/>
              <a:ea typeface="Quattrocento Sans"/>
              <a:cs typeface="Arial"/>
              <a:sym typeface="Arial"/>
            </a:endParaRPr>
          </a:p>
          <a:p>
            <a:pPr marL="171450" marR="0" lvl="0" indent="-171450" algn="l" rtl="0">
              <a:lnSpc>
                <a:spcPct val="150000"/>
              </a:lnSpc>
              <a:spcBef>
                <a:spcPts val="0"/>
              </a:spcBef>
              <a:spcAft>
                <a:spcPts val="0"/>
              </a:spcAft>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Get complete answer</a:t>
            </a:r>
            <a:endParaRPr lang="en-US" sz="800" i="0" dirty="0"/>
          </a:p>
          <a:p>
            <a:pPr marL="254000" marR="0" lvl="0" indent="-139700" algn="l" rtl="0">
              <a:lnSpc>
                <a:spcPct val="150000"/>
              </a:lnSpc>
              <a:spcBef>
                <a:spcPts val="0"/>
              </a:spcBef>
              <a:spcAft>
                <a:spcPts val="0"/>
              </a:spcAft>
              <a:buClr>
                <a:schemeClr val="dk1"/>
              </a:buClr>
              <a:buSzPts val="1800"/>
              <a:buFont typeface="Arial"/>
              <a:buNone/>
            </a:pPr>
            <a:endParaRPr lang="en-US" sz="1100" i="1" dirty="0">
              <a:solidFill>
                <a:schemeClr val="dk1"/>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r>
              <a:rPr lang="en-US" sz="1400" b="1" dirty="0">
                <a:solidFill>
                  <a:schemeClr val="accent1"/>
                </a:solidFill>
                <a:latin typeface="Quattrocento Sans"/>
                <a:ea typeface="Quattrocento Sans"/>
                <a:cs typeface="Quattrocento Sans"/>
                <a:sym typeface="Quattrocento Sans"/>
              </a:rPr>
              <a:t>Require interviewers to guide the discussion </a:t>
            </a:r>
            <a:endParaRPr lang="en-US" sz="1200" b="1" i="0" dirty="0">
              <a:solidFill>
                <a:schemeClr val="accent1"/>
              </a:solidFill>
              <a:latin typeface="Quattrocento Sans"/>
              <a:ea typeface="Quattrocento Sans"/>
              <a:cs typeface="Quattrocento Sans"/>
              <a:sym typeface="Quattrocento Sans"/>
            </a:endParaRPr>
          </a:p>
          <a:p>
            <a:pPr marL="171450" marR="0" lvl="0" indent="-171450" algn="l" rtl="0">
              <a:lnSpc>
                <a:spcPct val="150000"/>
              </a:lnSpc>
              <a:spcBef>
                <a:spcPts val="0"/>
              </a:spcBef>
              <a:spcAft>
                <a:spcPts val="0"/>
              </a:spcAft>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Skillfully return to the question if respondents digress </a:t>
            </a:r>
            <a:endParaRPr lang="en-US" sz="1100" b="1" i="0" dirty="0">
              <a:solidFill>
                <a:schemeClr val="accent1"/>
              </a:solidFill>
              <a:latin typeface="Quattrocento Sans"/>
              <a:ea typeface="Quattrocento Sans"/>
              <a:cs typeface="Quattrocento Sans"/>
              <a:sym typeface="Quattrocento Sans"/>
            </a:endParaRPr>
          </a:p>
          <a:p>
            <a:pPr marL="254000" marR="0" lvl="0" indent="-139700" algn="l" rtl="0">
              <a:lnSpc>
                <a:spcPct val="150000"/>
              </a:lnSpc>
              <a:spcBef>
                <a:spcPts val="0"/>
              </a:spcBef>
              <a:spcAft>
                <a:spcPts val="0"/>
              </a:spcAft>
              <a:buClr>
                <a:schemeClr val="dk1"/>
              </a:buClr>
              <a:buSzPts val="1800"/>
              <a:buFont typeface="Arial"/>
              <a:buNone/>
            </a:pPr>
            <a:endParaRPr lang="en-US" sz="1100" i="1" dirty="0">
              <a:solidFill>
                <a:schemeClr val="dk1"/>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r>
              <a:rPr lang="en-US" sz="1400" b="1" dirty="0">
                <a:solidFill>
                  <a:schemeClr val="accent1"/>
                </a:solidFill>
                <a:latin typeface="Quattrocento Sans"/>
                <a:ea typeface="Quattrocento Sans"/>
                <a:cs typeface="Quattrocento Sans"/>
                <a:sym typeface="Quattrocento Sans"/>
              </a:rPr>
              <a:t>Require neutrality </a:t>
            </a:r>
            <a:endParaRPr lang="en-US" sz="800" b="1" i="0" dirty="0">
              <a:solidFill>
                <a:srgbClr val="000000"/>
              </a:solidFill>
              <a:latin typeface="Arial"/>
              <a:ea typeface="Quattrocento Sans"/>
              <a:cs typeface="Arial"/>
              <a:sym typeface="Arial"/>
            </a:endParaRPr>
          </a:p>
          <a:p>
            <a:pPr marL="171450" marR="0" lvl="0" indent="-171450" algn="l" rtl="0">
              <a:lnSpc>
                <a:spcPct val="150000"/>
              </a:lnSpc>
              <a:spcBef>
                <a:spcPts val="0"/>
              </a:spcBef>
              <a:spcAft>
                <a:spcPts val="0"/>
              </a:spcAft>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Do not react</a:t>
            </a:r>
            <a:endParaRPr lang="en-US" sz="800" i="0" dirty="0">
              <a:solidFill>
                <a:srgbClr val="000000"/>
              </a:solidFill>
              <a:latin typeface="Arial"/>
              <a:ea typeface="Quattrocento Sans"/>
              <a:cs typeface="Arial"/>
              <a:sym typeface="Arial"/>
            </a:endParaRPr>
          </a:p>
          <a:p>
            <a:pPr marL="171450" marR="0" lvl="0" indent="-171450" algn="l" rtl="0">
              <a:lnSpc>
                <a:spcPct val="150000"/>
              </a:lnSpc>
              <a:spcBef>
                <a:spcPts val="0"/>
              </a:spcBef>
              <a:spcAft>
                <a:spcPts val="0"/>
              </a:spcAft>
              <a:buFont typeface="Arial" panose="020B0604020202020204" pitchFamily="34" charset="0"/>
              <a:buChar char="•"/>
            </a:pPr>
            <a:r>
              <a:rPr lang="en-US" sz="1100" i="0" dirty="0">
                <a:solidFill>
                  <a:schemeClr val="dk1"/>
                </a:solidFill>
                <a:latin typeface="Quattrocento Sans"/>
                <a:ea typeface="Quattrocento Sans"/>
                <a:cs typeface="Quattrocento Sans"/>
                <a:sym typeface="Quattrocento Sans"/>
              </a:rPr>
              <a:t>Encourage respondent to make the best decision for them</a:t>
            </a:r>
          </a:p>
        </p:txBody>
      </p:sp>
      <p:sp>
        <p:nvSpPr>
          <p:cNvPr id="392" name="Google Shape;392;g76ebbcf6e5_2_3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03290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None/>
            </a:pPr>
            <a:r>
              <a:rPr lang="en-US" sz="1200" b="1" i="1" dirty="0">
                <a:solidFill>
                  <a:schemeClr val="dk1"/>
                </a:solidFill>
              </a:rPr>
              <a:t>Answer Left: </a:t>
            </a:r>
          </a:p>
          <a:p>
            <a:pPr marL="171450" lvl="0" indent="-171450" algn="l" rtl="0">
              <a:spcBef>
                <a:spcPts val="0"/>
              </a:spcBef>
              <a:spcAft>
                <a:spcPts val="0"/>
              </a:spcAft>
              <a:buClr>
                <a:schemeClr val="dk1"/>
              </a:buClr>
              <a:buSzPts val="1200"/>
              <a:buFont typeface="Arial" panose="020B0604020202020204" pitchFamily="34" charset="0"/>
              <a:buChar char="•"/>
            </a:pPr>
            <a:r>
              <a:rPr lang="en-US" sz="1200" dirty="0">
                <a:solidFill>
                  <a:schemeClr val="dk1"/>
                </a:solidFill>
              </a:rPr>
              <a:t>FTF interviews allow interviewers to note visual cues, like body language and facial expressions, while phone interviewers have no visual component and rely solely on listening and paralinguistic cues. </a:t>
            </a:r>
          </a:p>
          <a:p>
            <a:pPr marL="0" lvl="0" indent="0" algn="l" rtl="0">
              <a:lnSpc>
                <a:spcPct val="150000"/>
              </a:lnSpc>
              <a:spcBef>
                <a:spcPts val="0"/>
              </a:spcBef>
              <a:spcAft>
                <a:spcPts val="0"/>
              </a:spcAft>
              <a:buClr>
                <a:schemeClr val="dk1"/>
              </a:buClr>
              <a:buSzPts val="1200"/>
              <a:buNone/>
            </a:pPr>
            <a:endParaRPr lang="en-US" sz="1200" dirty="0">
              <a:solidFill>
                <a:schemeClr val="dk1"/>
              </a:solidFill>
            </a:endParaRPr>
          </a:p>
          <a:p>
            <a:pPr marL="0" lvl="0" indent="0" algn="l" rtl="0">
              <a:lnSpc>
                <a:spcPct val="150000"/>
              </a:lnSpc>
              <a:spcBef>
                <a:spcPts val="0"/>
              </a:spcBef>
              <a:spcAft>
                <a:spcPts val="0"/>
              </a:spcAft>
              <a:buClr>
                <a:schemeClr val="dk1"/>
              </a:buClr>
              <a:buSzPts val="1200"/>
              <a:buNone/>
            </a:pPr>
            <a:r>
              <a:rPr lang="en-US" sz="1200" b="1" i="1" dirty="0">
                <a:solidFill>
                  <a:schemeClr val="dk1"/>
                </a:solidFill>
              </a:rPr>
              <a:t>Answer Right:</a:t>
            </a:r>
          </a:p>
          <a:p>
            <a:pPr marL="171450" lvl="0" indent="-171450" algn="l" rtl="0">
              <a:lnSpc>
                <a:spcPct val="150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rPr>
              <a:t>Both require 1) neutrality, 2) fidelity to questions, 3) probes (as needed), 4) interviewers to guide the discussion</a:t>
            </a:r>
            <a:endParaRPr lang="en-US" sz="1200" dirty="0"/>
          </a:p>
          <a:p>
            <a:pPr marL="0" marR="0" lvl="0" indent="0" algn="l" rtl="0">
              <a:lnSpc>
                <a:spcPct val="100000"/>
              </a:lnSpc>
              <a:spcBef>
                <a:spcPts val="0"/>
              </a:spcBef>
              <a:spcAft>
                <a:spcPts val="0"/>
              </a:spcAft>
              <a:buNone/>
            </a:pPr>
            <a:endParaRPr lang="en-US" sz="12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7A2A5554-CDAD-462D-8E27-DE6A61120488}" type="slidenum">
              <a:rPr lang="fr-SN">
                <a:solidFill>
                  <a:prstClr val="black"/>
                </a:solidFill>
                <a:latin typeface="Calibri" panose="020F0502020204030204"/>
              </a:rPr>
              <a:pPr>
                <a:defRPr/>
              </a:pPr>
              <a:t>11</a:t>
            </a:fld>
            <a:endParaRPr lang="fr-SN">
              <a:solidFill>
                <a:prstClr val="black"/>
              </a:solidFill>
              <a:latin typeface="Calibri" panose="020F0502020204030204"/>
            </a:endParaRPr>
          </a:p>
        </p:txBody>
      </p:sp>
    </p:spTree>
    <p:extLst>
      <p:ext uri="{BB962C8B-B14F-4D97-AF65-F5344CB8AC3E}">
        <p14:creationId xmlns:p14="http://schemas.microsoft.com/office/powerpoint/2010/main" val="427795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6ef17647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76ef176476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endParaRPr lang="en-US" sz="1100" i="1" dirty="0">
              <a:solidFill>
                <a:schemeClr val="dk1"/>
              </a:solidFill>
              <a:latin typeface="Quattrocento Sans"/>
              <a:ea typeface="Quattrocento Sans"/>
              <a:cs typeface="Quattrocento Sans"/>
              <a:sym typeface="Quattrocento Sans"/>
            </a:endParaRPr>
          </a:p>
        </p:txBody>
      </p:sp>
      <p:sp>
        <p:nvSpPr>
          <p:cNvPr id="417" name="Google Shape;417;g76ef176476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63350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ef17647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76ef17647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g76ef176476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63038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ef17647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76ef17647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g76ef176476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79816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6ebbcf6e5_2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76ebbcf6e5_2_3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50000"/>
              </a:lnSpc>
              <a:spcBef>
                <a:spcPts val="0"/>
              </a:spcBef>
              <a:spcAft>
                <a:spcPts val="0"/>
              </a:spcAft>
              <a:buClr>
                <a:schemeClr val="dk1"/>
              </a:buClr>
              <a:buSzPts val="2000"/>
              <a:buFont typeface="Arial"/>
              <a:buNone/>
            </a:pPr>
            <a:r>
              <a:rPr lang="en-US" sz="2000" dirty="0">
                <a:solidFill>
                  <a:schemeClr val="dk1"/>
                </a:solidFill>
                <a:latin typeface="Quattrocento Sans"/>
                <a:ea typeface="Quattrocento Sans"/>
                <a:cs typeface="Quattrocento Sans"/>
                <a:sym typeface="Quattrocento Sans"/>
              </a:rPr>
              <a:t>Use</a:t>
            </a:r>
            <a:r>
              <a:rPr lang="en-US" sz="2000" b="0" i="0" u="none" strike="noStrike" cap="none" dirty="0">
                <a:solidFill>
                  <a:schemeClr val="dk1"/>
                </a:solidFill>
                <a:latin typeface="Quattrocento Sans"/>
                <a:ea typeface="Quattrocento Sans"/>
                <a:cs typeface="Quattrocento Sans"/>
                <a:sym typeface="Quattrocento Sans"/>
              </a:rPr>
              <a:t> listening skills to pick</a:t>
            </a:r>
            <a:r>
              <a:rPr lang="en-US" sz="2000" dirty="0">
                <a:solidFill>
                  <a:schemeClr val="dk1"/>
                </a:solidFill>
                <a:latin typeface="Quattrocento Sans"/>
                <a:ea typeface="Quattrocento Sans"/>
                <a:cs typeface="Quattrocento Sans"/>
                <a:sym typeface="Quattrocento Sans"/>
              </a:rPr>
              <a:t>-</a:t>
            </a:r>
            <a:r>
              <a:rPr lang="en-US" sz="2000" b="0" i="0" u="none" strike="noStrike" cap="none" dirty="0">
                <a:solidFill>
                  <a:schemeClr val="dk1"/>
                </a:solidFill>
                <a:latin typeface="Quattrocento Sans"/>
                <a:ea typeface="Quattrocento Sans"/>
                <a:cs typeface="Quattrocento Sans"/>
                <a:sym typeface="Quattrocento Sans"/>
              </a:rPr>
              <a:t>up on </a:t>
            </a:r>
            <a:r>
              <a:rPr lang="en-US" sz="2000" b="1" i="0" u="none" strike="noStrike" cap="none" dirty="0">
                <a:solidFill>
                  <a:schemeClr val="dk1"/>
                </a:solidFill>
                <a:latin typeface="Quattrocento Sans"/>
                <a:ea typeface="Quattrocento Sans"/>
                <a:cs typeface="Quattrocento Sans"/>
                <a:sym typeface="Quattrocento Sans"/>
              </a:rPr>
              <a:t>auditory cues</a:t>
            </a:r>
            <a:r>
              <a:rPr lang="en-US" sz="2000" b="0" i="0" u="none" strike="noStrike" cap="none" dirty="0">
                <a:solidFill>
                  <a:schemeClr val="dk1"/>
                </a:solidFill>
                <a:latin typeface="Quattrocento Sans"/>
                <a:ea typeface="Quattrocento Sans"/>
                <a:cs typeface="Quattrocento Sans"/>
                <a:sym typeface="Quattrocento Sans"/>
              </a:rPr>
              <a:t> and </a:t>
            </a:r>
            <a:r>
              <a:rPr lang="en-US" sz="2000" b="1" i="0" u="none" strike="noStrike" cap="none" dirty="0">
                <a:solidFill>
                  <a:schemeClr val="dk1"/>
                </a:solidFill>
                <a:latin typeface="Quattrocento Sans"/>
                <a:ea typeface="Quattrocento Sans"/>
                <a:cs typeface="Quattrocento Sans"/>
                <a:sym typeface="Quattrocento Sans"/>
              </a:rPr>
              <a:t>use auditory cues to your advantage!</a:t>
            </a:r>
            <a:endParaRPr lang="en-US" sz="1100" b="1" i="0" u="none" strike="noStrike" cap="none" dirty="0">
              <a:solidFill>
                <a:srgbClr val="000000"/>
              </a:solidFill>
              <a:latin typeface="Arial"/>
              <a:ea typeface="Quattrocento Sans"/>
              <a:cs typeface="Arial"/>
              <a:sym typeface="Arial"/>
            </a:endParaRPr>
          </a:p>
          <a:p>
            <a:pPr marL="342900" marR="0" lvl="1" indent="-173736" algn="l" rtl="0">
              <a:lnSpc>
                <a:spcPct val="150000"/>
              </a:lnSpc>
              <a:spcBef>
                <a:spcPts val="0"/>
              </a:spcBef>
              <a:spcAft>
                <a:spcPts val="0"/>
              </a:spcAft>
              <a:buClr>
                <a:schemeClr val="dk1"/>
              </a:buClr>
              <a:buSzPts val="2000"/>
              <a:buFont typeface="Arial" panose="020B0604020202020204" pitchFamily="34" charset="0"/>
              <a:buChar char="•"/>
            </a:pPr>
            <a:r>
              <a:rPr lang="en-US" sz="2000" b="0" i="0" u="none" strike="noStrike" cap="none" dirty="0">
                <a:solidFill>
                  <a:schemeClr val="dk1"/>
                </a:solidFill>
                <a:latin typeface="Quattrocento Sans"/>
                <a:ea typeface="Quattrocento Sans"/>
                <a:cs typeface="Quattrocento Sans"/>
                <a:sym typeface="Quattrocento Sans"/>
              </a:rPr>
              <a:t>What are auditory cues? Sounds ma</a:t>
            </a:r>
            <a:r>
              <a:rPr lang="en-US" sz="2000" dirty="0">
                <a:solidFill>
                  <a:schemeClr val="dk1"/>
                </a:solidFill>
                <a:latin typeface="Quattrocento Sans"/>
                <a:ea typeface="Quattrocento Sans"/>
                <a:cs typeface="Quattrocento Sans"/>
                <a:sym typeface="Quattrocento Sans"/>
              </a:rPr>
              <a:t>de </a:t>
            </a:r>
            <a:r>
              <a:rPr lang="en-US" sz="2000" b="0" i="0" u="none" strike="noStrike" cap="none" dirty="0">
                <a:solidFill>
                  <a:schemeClr val="dk1"/>
                </a:solidFill>
                <a:latin typeface="Quattrocento Sans"/>
                <a:ea typeface="Quattrocento Sans"/>
                <a:cs typeface="Quattrocento Sans"/>
                <a:sym typeface="Quattrocento Sans"/>
              </a:rPr>
              <a:t>during speech, which may be reflective of </a:t>
            </a:r>
            <a:r>
              <a:rPr lang="en-US" sz="2000" dirty="0">
                <a:solidFill>
                  <a:schemeClr val="dk1"/>
                </a:solidFill>
                <a:latin typeface="Quattrocento Sans"/>
                <a:ea typeface="Quattrocento Sans"/>
                <a:cs typeface="Quattrocento Sans"/>
                <a:sym typeface="Quattrocento Sans"/>
              </a:rPr>
              <a:t>one’s</a:t>
            </a:r>
            <a:r>
              <a:rPr lang="en-US" sz="2000" b="0" i="0" u="none" strike="noStrike" cap="none" dirty="0">
                <a:solidFill>
                  <a:schemeClr val="dk1"/>
                </a:solidFill>
                <a:latin typeface="Quattrocento Sans"/>
                <a:ea typeface="Quattrocento Sans"/>
                <a:cs typeface="Quattrocento Sans"/>
                <a:sym typeface="Quattrocento Sans"/>
              </a:rPr>
              <a:t> mental state</a:t>
            </a:r>
            <a:r>
              <a:rPr lang="en-US" sz="2000" dirty="0">
                <a:solidFill>
                  <a:schemeClr val="dk1"/>
                </a:solidFill>
                <a:latin typeface="Quattrocento Sans"/>
                <a:ea typeface="Quattrocento Sans"/>
                <a:cs typeface="Quattrocento Sans"/>
                <a:sym typeface="Quattrocento Sans"/>
              </a:rPr>
              <a:t>, </a:t>
            </a:r>
            <a:r>
              <a:rPr lang="en-US" sz="2000" b="0" i="0" u="none" strike="noStrike" cap="none" dirty="0">
                <a:solidFill>
                  <a:schemeClr val="dk1"/>
                </a:solidFill>
                <a:latin typeface="Quattrocento Sans"/>
                <a:ea typeface="Quattrocento Sans"/>
                <a:cs typeface="Quattrocento Sans"/>
                <a:sym typeface="Quattrocento Sans"/>
              </a:rPr>
              <a:t>focus</a:t>
            </a:r>
            <a:r>
              <a:rPr lang="en-US" sz="2000" dirty="0">
                <a:solidFill>
                  <a:schemeClr val="dk1"/>
                </a:solidFill>
                <a:latin typeface="Quattrocento Sans"/>
                <a:ea typeface="Quattrocento Sans"/>
                <a:cs typeface="Quattrocento Sans"/>
                <a:sym typeface="Quattrocento Sans"/>
              </a:rPr>
              <a:t>, or </a:t>
            </a:r>
            <a:r>
              <a:rPr lang="en-US" sz="2000" b="0" i="0" u="none" strike="noStrike" cap="none" dirty="0">
                <a:solidFill>
                  <a:schemeClr val="dk1"/>
                </a:solidFill>
                <a:latin typeface="Quattrocento Sans"/>
                <a:ea typeface="Quattrocento Sans"/>
                <a:cs typeface="Quattrocento Sans"/>
                <a:sym typeface="Quattrocento Sans"/>
              </a:rPr>
              <a:t>thoughts</a:t>
            </a:r>
            <a:endParaRPr dirty="0"/>
          </a:p>
        </p:txBody>
      </p:sp>
      <p:sp>
        <p:nvSpPr>
          <p:cNvPr id="445" name="Google Shape;445;g76ebbcf6e5_2_3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31444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6ebbcf6e5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76ebbcf6e5_2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5900" marR="0" lvl="0" indent="-209550" algn="l" rtl="0">
              <a:lnSpc>
                <a:spcPct val="150000"/>
              </a:lnSpc>
              <a:spcBef>
                <a:spcPts val="0"/>
              </a:spcBef>
              <a:spcAft>
                <a:spcPts val="0"/>
              </a:spcAft>
              <a:buClr>
                <a:srgbClr val="55015B"/>
              </a:buClr>
              <a:buSzPts val="1900"/>
              <a:buFont typeface="Arial"/>
              <a:buChar char="•"/>
            </a:pPr>
            <a:r>
              <a:rPr lang="en-US" sz="1900" dirty="0">
                <a:solidFill>
                  <a:schemeClr val="dk1"/>
                </a:solidFill>
                <a:latin typeface="Quattrocento Sans"/>
                <a:ea typeface="Quattrocento Sans"/>
                <a:cs typeface="Quattrocento Sans"/>
                <a:sym typeface="Quattrocento Sans"/>
              </a:rPr>
              <a:t>If respondent says “</a:t>
            </a:r>
            <a:r>
              <a:rPr lang="en-US" sz="1900" b="1" i="1" dirty="0" err="1">
                <a:solidFill>
                  <a:schemeClr val="dk1"/>
                </a:solidFill>
                <a:latin typeface="Quattrocento Sans"/>
                <a:ea typeface="Quattrocento Sans"/>
                <a:cs typeface="Quattrocento Sans"/>
                <a:sym typeface="Quattrocento Sans"/>
              </a:rPr>
              <a:t>Ummm</a:t>
            </a:r>
            <a:r>
              <a:rPr lang="en-US" sz="1900" dirty="0">
                <a:solidFill>
                  <a:schemeClr val="dk1"/>
                </a:solidFill>
                <a:latin typeface="Quattrocento Sans"/>
                <a:ea typeface="Quattrocento Sans"/>
                <a:cs typeface="Quattrocento Sans"/>
                <a:sym typeface="Quattrocento Sans"/>
              </a:rPr>
              <a:t>” or “</a:t>
            </a:r>
            <a:r>
              <a:rPr lang="en-US" sz="1900" b="1" i="1" dirty="0" err="1">
                <a:solidFill>
                  <a:schemeClr val="dk1"/>
                </a:solidFill>
                <a:latin typeface="Quattrocento Sans"/>
                <a:ea typeface="Quattrocento Sans"/>
                <a:cs typeface="Quattrocento Sans"/>
                <a:sym typeface="Quattrocento Sans"/>
              </a:rPr>
              <a:t>Uhhh</a:t>
            </a:r>
            <a:r>
              <a:rPr lang="en-US" sz="1900" dirty="0">
                <a:solidFill>
                  <a:schemeClr val="dk1"/>
                </a:solidFill>
                <a:latin typeface="Quattrocento Sans"/>
                <a:ea typeface="Quattrocento Sans"/>
                <a:cs typeface="Quattrocento Sans"/>
                <a:sym typeface="Quattrocento Sans"/>
              </a:rPr>
              <a:t>,” she may be thinking about her response</a:t>
            </a:r>
            <a:endParaRPr lang="en-US" sz="1900" dirty="0"/>
          </a:p>
          <a:p>
            <a:pPr marL="558800" marR="0" lvl="1" indent="-209550" algn="l" rtl="0">
              <a:lnSpc>
                <a:spcPct val="150000"/>
              </a:lnSpc>
              <a:spcBef>
                <a:spcPts val="0"/>
              </a:spcBef>
              <a:spcAft>
                <a:spcPts val="0"/>
              </a:spcAft>
              <a:buClr>
                <a:srgbClr val="55015B"/>
              </a:buClr>
              <a:buSzPts val="1900"/>
              <a:buFont typeface="Arial"/>
              <a:buChar char="•"/>
            </a:pPr>
            <a:r>
              <a:rPr lang="en-US" sz="1900" dirty="0">
                <a:solidFill>
                  <a:schemeClr val="dk1"/>
                </a:solidFill>
                <a:latin typeface="Quattrocento Sans"/>
                <a:ea typeface="Quattrocento Sans"/>
                <a:cs typeface="Quattrocento Sans"/>
                <a:sym typeface="Quattrocento Sans"/>
              </a:rPr>
              <a:t>You should be comfortable with the silence – count to 10 in your head </a:t>
            </a:r>
          </a:p>
          <a:p>
            <a:pPr marL="558800" marR="0" lvl="1" indent="-209550" algn="l" rtl="0">
              <a:lnSpc>
                <a:spcPct val="150000"/>
              </a:lnSpc>
              <a:spcBef>
                <a:spcPts val="0"/>
              </a:spcBef>
              <a:spcAft>
                <a:spcPts val="0"/>
              </a:spcAft>
              <a:buClr>
                <a:srgbClr val="55015B"/>
              </a:buClr>
              <a:buSzPts val="1900"/>
              <a:buFont typeface="Arial"/>
              <a:buChar char="•"/>
            </a:pPr>
            <a:r>
              <a:rPr lang="en-US" sz="1900" dirty="0">
                <a:solidFill>
                  <a:schemeClr val="dk1"/>
                </a:solidFill>
                <a:latin typeface="Quattrocento Sans"/>
                <a:ea typeface="Quattrocento Sans"/>
                <a:cs typeface="Quattrocento Sans"/>
                <a:sym typeface="Quattrocento Sans"/>
              </a:rPr>
              <a:t>Then ask if you should </a:t>
            </a:r>
            <a:r>
              <a:rPr lang="en-US" sz="1900" b="0" i="0" u="none" strike="noStrike" cap="none" dirty="0">
                <a:solidFill>
                  <a:schemeClr val="dk1"/>
                </a:solidFill>
                <a:latin typeface="Quattrocento Sans"/>
                <a:ea typeface="Quattrocento Sans"/>
                <a:cs typeface="Quattrocento Sans"/>
                <a:sym typeface="Quattrocento Sans"/>
              </a:rPr>
              <a:t>clari</a:t>
            </a:r>
            <a:r>
              <a:rPr lang="en-US" sz="1900" dirty="0">
                <a:solidFill>
                  <a:schemeClr val="dk1"/>
                </a:solidFill>
                <a:latin typeface="Quattrocento Sans"/>
                <a:ea typeface="Quattrocento Sans"/>
                <a:cs typeface="Quattrocento Sans"/>
                <a:sym typeface="Quattrocento Sans"/>
              </a:rPr>
              <a:t>f</a:t>
            </a:r>
            <a:r>
              <a:rPr lang="en-US" sz="1900" b="0" i="0" u="none" strike="noStrike" cap="none" dirty="0">
                <a:solidFill>
                  <a:schemeClr val="dk1"/>
                </a:solidFill>
                <a:latin typeface="Quattrocento Sans"/>
                <a:ea typeface="Quattrocento Sans"/>
                <a:cs typeface="Quattrocento Sans"/>
                <a:sym typeface="Quattrocento Sans"/>
              </a:rPr>
              <a:t>y the question </a:t>
            </a:r>
            <a:endParaRPr lang="en-US" sz="1900" dirty="0"/>
          </a:p>
        </p:txBody>
      </p:sp>
      <p:sp>
        <p:nvSpPr>
          <p:cNvPr id="456" name="Google Shape;456;g76ebbcf6e5_2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6820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6ebbcf6e5_2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76ebbcf6e5_2_3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36550" algn="l" rtl="0">
              <a:lnSpc>
                <a:spcPct val="150000"/>
              </a:lnSpc>
              <a:spcBef>
                <a:spcPts val="0"/>
              </a:spcBef>
              <a:spcAft>
                <a:spcPts val="0"/>
              </a:spcAft>
              <a:buClr>
                <a:schemeClr val="dk1"/>
              </a:buClr>
              <a:buSzPts val="1900"/>
              <a:buFont typeface="Arial"/>
              <a:buChar char="•"/>
            </a:pPr>
            <a:r>
              <a:rPr lang="en-US" sz="1900" dirty="0">
                <a:solidFill>
                  <a:schemeClr val="dk1"/>
                </a:solidFill>
                <a:latin typeface="Quattrocento Sans"/>
                <a:ea typeface="Quattrocento Sans"/>
                <a:cs typeface="Quattrocento Sans"/>
                <a:sym typeface="Quattrocento Sans"/>
              </a:rPr>
              <a:t>If respondent is </a:t>
            </a:r>
            <a:r>
              <a:rPr lang="en-US" sz="1900" b="1" i="1" dirty="0">
                <a:solidFill>
                  <a:schemeClr val="dk1"/>
                </a:solidFill>
                <a:latin typeface="Quattrocento Sans"/>
                <a:ea typeface="Quattrocento Sans"/>
                <a:cs typeface="Quattrocento Sans"/>
                <a:sym typeface="Quattrocento Sans"/>
              </a:rPr>
              <a:t>silent</a:t>
            </a:r>
            <a:r>
              <a:rPr lang="en-US" sz="1900" dirty="0">
                <a:solidFill>
                  <a:schemeClr val="dk1"/>
                </a:solidFill>
                <a:latin typeface="Quattrocento Sans"/>
                <a:ea typeface="Quattrocento Sans"/>
                <a:cs typeface="Quattrocento Sans"/>
                <a:sym typeface="Quattrocento Sans"/>
              </a:rPr>
              <a:t>, she may also be thinking about her response</a:t>
            </a:r>
            <a:endParaRPr lang="en-US" sz="1900" dirty="0"/>
          </a:p>
          <a:p>
            <a:pPr marL="558800" marR="0" lvl="1" indent="-209550" algn="l" rtl="0">
              <a:lnSpc>
                <a:spcPct val="150000"/>
              </a:lnSpc>
              <a:spcBef>
                <a:spcPts val="0"/>
              </a:spcBef>
              <a:spcAft>
                <a:spcPts val="0"/>
              </a:spcAft>
              <a:buClr>
                <a:srgbClr val="55015B"/>
              </a:buClr>
              <a:buSzPts val="1900"/>
              <a:buFont typeface="Arial"/>
              <a:buChar char="•"/>
            </a:pPr>
            <a:r>
              <a:rPr lang="en-US" sz="1900" dirty="0">
                <a:solidFill>
                  <a:schemeClr val="dk1"/>
                </a:solidFill>
                <a:latin typeface="Quattrocento Sans"/>
                <a:ea typeface="Quattrocento Sans"/>
                <a:cs typeface="Quattrocento Sans"/>
                <a:sym typeface="Quattrocento Sans"/>
              </a:rPr>
              <a:t>Again, you should count to 10 in your head</a:t>
            </a:r>
          </a:p>
          <a:p>
            <a:pPr marL="558800" marR="0" lvl="1" indent="-209550" algn="l" rtl="0">
              <a:lnSpc>
                <a:spcPct val="150000"/>
              </a:lnSpc>
              <a:spcBef>
                <a:spcPts val="0"/>
              </a:spcBef>
              <a:spcAft>
                <a:spcPts val="0"/>
              </a:spcAft>
              <a:buClr>
                <a:srgbClr val="55015B"/>
              </a:buClr>
              <a:buSzPts val="1900"/>
              <a:buFont typeface="Arial"/>
              <a:buChar char="•"/>
            </a:pPr>
            <a:r>
              <a:rPr lang="en-US" sz="1900" dirty="0">
                <a:solidFill>
                  <a:schemeClr val="dk1"/>
                </a:solidFill>
                <a:latin typeface="Quattrocento Sans"/>
                <a:ea typeface="Quattrocento Sans"/>
                <a:cs typeface="Quattrocento Sans"/>
                <a:sym typeface="Quattrocento Sans"/>
              </a:rPr>
              <a:t>Then o</a:t>
            </a:r>
            <a:r>
              <a:rPr lang="en-US" sz="1900" b="0" i="0" u="none" strike="noStrike" cap="none" dirty="0">
                <a:solidFill>
                  <a:schemeClr val="dk1"/>
                </a:solidFill>
                <a:latin typeface="Quattrocento Sans"/>
                <a:ea typeface="Quattrocento Sans"/>
                <a:cs typeface="Quattrocento Sans"/>
                <a:sym typeface="Quattrocento Sans"/>
              </a:rPr>
              <a:t>ffer to ask the question again if </a:t>
            </a:r>
            <a:r>
              <a:rPr lang="en-US" sz="1900" dirty="0">
                <a:solidFill>
                  <a:schemeClr val="dk1"/>
                </a:solidFill>
                <a:latin typeface="Quattrocento Sans"/>
                <a:ea typeface="Quattrocento Sans"/>
                <a:cs typeface="Quattrocento Sans"/>
                <a:sym typeface="Quattrocento Sans"/>
              </a:rPr>
              <a:t>she is</a:t>
            </a:r>
            <a:r>
              <a:rPr lang="en-US" sz="1900" b="0" i="0" u="none" strike="noStrike" cap="none" dirty="0">
                <a:solidFill>
                  <a:schemeClr val="dk1"/>
                </a:solidFill>
                <a:latin typeface="Quattrocento Sans"/>
                <a:ea typeface="Quattrocento Sans"/>
                <a:cs typeface="Quattrocento Sans"/>
                <a:sym typeface="Quattrocento Sans"/>
              </a:rPr>
              <a:t> silen</a:t>
            </a:r>
            <a:r>
              <a:rPr lang="en-US" sz="1900" dirty="0">
                <a:solidFill>
                  <a:schemeClr val="dk1"/>
                </a:solidFill>
                <a:latin typeface="Quattrocento Sans"/>
                <a:ea typeface="Quattrocento Sans"/>
                <a:cs typeface="Quattrocento Sans"/>
                <a:sym typeface="Quattrocento Sans"/>
              </a:rPr>
              <a:t>t for</a:t>
            </a:r>
            <a:r>
              <a:rPr lang="en-US" sz="1900" b="0" i="0" u="none" strike="noStrike" cap="none" dirty="0">
                <a:solidFill>
                  <a:schemeClr val="dk1"/>
                </a:solidFill>
                <a:latin typeface="Quattrocento Sans"/>
                <a:ea typeface="Quattrocento Sans"/>
                <a:cs typeface="Quattrocento Sans"/>
                <a:sym typeface="Quattrocento Sans"/>
              </a:rPr>
              <a:t> too long</a:t>
            </a:r>
          </a:p>
        </p:txBody>
      </p:sp>
      <p:sp>
        <p:nvSpPr>
          <p:cNvPr id="456" name="Google Shape;456;g76ebbcf6e5_2_3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87633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76ebbcf6e5_2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76ebbcf6e5_2_3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100" b="1" i="1" dirty="0">
                <a:solidFill>
                  <a:schemeClr val="dk1"/>
                </a:solidFill>
                <a:latin typeface="Quattrocento Sans"/>
                <a:ea typeface="Quattrocento Sans"/>
                <a:cs typeface="Quattrocento Sans"/>
                <a:sym typeface="Quattrocento Sans"/>
              </a:rPr>
              <a:t>You can and should use auditory cues to your advantage! </a:t>
            </a:r>
            <a:endParaRPr lang="en-US" sz="1100" b="1" i="1" dirty="0">
              <a:solidFill>
                <a:srgbClr val="000000"/>
              </a:solidFill>
              <a:latin typeface="Arial"/>
              <a:ea typeface="Quattrocento Sans"/>
              <a:cs typeface="Arial"/>
              <a:sym typeface="Arial"/>
            </a:endParaRPr>
          </a:p>
          <a:p>
            <a:pPr marL="285750" marR="0" lvl="0" indent="-285750" algn="l" rtl="0">
              <a:lnSpc>
                <a:spcPct val="150000"/>
              </a:lnSpc>
              <a:spcBef>
                <a:spcPts val="0"/>
              </a:spcBef>
              <a:spcAft>
                <a:spcPts val="0"/>
              </a:spcAft>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Be explicit when interacting with the respondent. Remember, they can’t see you!</a:t>
            </a:r>
          </a:p>
          <a:p>
            <a:pPr marL="285750" marR="0" lvl="0" indent="-285750" algn="l" rtl="0">
              <a:lnSpc>
                <a:spcPct val="150000"/>
              </a:lnSpc>
              <a:spcBef>
                <a:spcPts val="0"/>
              </a:spcBef>
              <a:spcAft>
                <a:spcPts val="0"/>
              </a:spcAft>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Do </a:t>
            </a:r>
            <a:r>
              <a:rPr lang="en-US" sz="1800" b="1" i="1" dirty="0">
                <a:solidFill>
                  <a:schemeClr val="dk1"/>
                </a:solidFill>
                <a:latin typeface="Quattrocento Sans"/>
                <a:ea typeface="Quattrocento Sans"/>
                <a:cs typeface="Quattrocento Sans"/>
                <a:sym typeface="Quattrocento Sans"/>
              </a:rPr>
              <a:t>NOT</a:t>
            </a:r>
            <a:r>
              <a:rPr lang="en-US" sz="1800" dirty="0">
                <a:solidFill>
                  <a:schemeClr val="dk1"/>
                </a:solidFill>
                <a:latin typeface="Quattrocento Sans"/>
                <a:ea typeface="Quattrocento Sans"/>
                <a:cs typeface="Quattrocento Sans"/>
                <a:sym typeface="Quattrocento Sans"/>
              </a:rPr>
              <a:t> shake your head</a:t>
            </a:r>
            <a:r>
              <a:rPr lang="en-US" sz="1800" i="1" dirty="0">
                <a:solidFill>
                  <a:schemeClr val="dk1"/>
                </a:solidFill>
                <a:latin typeface="Quattrocento Sans"/>
                <a:ea typeface="Quattrocento Sans"/>
                <a:cs typeface="Quattrocento Sans"/>
                <a:sym typeface="Quattrocento Sans"/>
              </a:rPr>
              <a:t> </a:t>
            </a:r>
            <a:r>
              <a:rPr lang="en-US" sz="1800" dirty="0">
                <a:solidFill>
                  <a:schemeClr val="dk1"/>
                </a:solidFill>
                <a:latin typeface="Quattrocento Sans"/>
                <a:ea typeface="Quattrocento Sans"/>
                <a:cs typeface="Quattrocento Sans"/>
                <a:sym typeface="Quattrocento Sans"/>
              </a:rPr>
              <a:t>to convey a message</a:t>
            </a:r>
          </a:p>
          <a:p>
            <a:pPr marL="285750" marR="0" lvl="0" indent="-285750" algn="l" rtl="0">
              <a:lnSpc>
                <a:spcPct val="150000"/>
              </a:lnSpc>
              <a:spcBef>
                <a:spcPts val="0"/>
              </a:spcBef>
              <a:spcAft>
                <a:spcPts val="0"/>
              </a:spcAft>
              <a:buFont typeface="Arial" panose="020B0604020202020204" pitchFamily="34" charset="0"/>
              <a:buChar char="•"/>
            </a:pPr>
            <a:r>
              <a:rPr lang="en-US" sz="1900" dirty="0">
                <a:solidFill>
                  <a:schemeClr val="dk1"/>
                </a:solidFill>
                <a:latin typeface="Quattrocento Sans"/>
                <a:ea typeface="Quattrocento Sans"/>
                <a:cs typeface="Quattrocento Sans"/>
                <a:sym typeface="Quattrocento Sans"/>
              </a:rPr>
              <a:t>Say,</a:t>
            </a:r>
            <a:r>
              <a:rPr lang="en-US" sz="1900" i="1" dirty="0">
                <a:solidFill>
                  <a:schemeClr val="dk1"/>
                </a:solidFill>
                <a:latin typeface="Quattrocento Sans"/>
                <a:ea typeface="Quattrocento Sans"/>
                <a:cs typeface="Quattrocento Sans"/>
                <a:sym typeface="Quattrocento Sans"/>
              </a:rPr>
              <a:t> “</a:t>
            </a:r>
            <a:r>
              <a:rPr lang="en-US" sz="1900" b="1" i="1" dirty="0">
                <a:solidFill>
                  <a:schemeClr val="dk1"/>
                </a:solidFill>
                <a:latin typeface="Quattrocento Sans"/>
                <a:ea typeface="Quattrocento Sans"/>
                <a:cs typeface="Quattrocento Sans"/>
                <a:sym typeface="Quattrocento Sans"/>
              </a:rPr>
              <a:t>I see</a:t>
            </a:r>
            <a:r>
              <a:rPr lang="en-US" sz="1900" i="1" dirty="0">
                <a:solidFill>
                  <a:schemeClr val="dk1"/>
                </a:solidFill>
                <a:latin typeface="Quattrocento Sans"/>
                <a:ea typeface="Quattrocento Sans"/>
                <a:cs typeface="Quattrocento Sans"/>
                <a:sym typeface="Quattrocento Sans"/>
              </a:rPr>
              <a:t>”, “</a:t>
            </a:r>
            <a:r>
              <a:rPr lang="en-US" sz="1900" b="1" i="1" dirty="0">
                <a:solidFill>
                  <a:schemeClr val="dk1"/>
                </a:solidFill>
                <a:latin typeface="Quattrocento Sans"/>
                <a:ea typeface="Quattrocento Sans"/>
                <a:cs typeface="Quattrocento Sans"/>
                <a:sym typeface="Quattrocento Sans"/>
              </a:rPr>
              <a:t>OK</a:t>
            </a:r>
            <a:r>
              <a:rPr lang="en-US" sz="1900" i="1" dirty="0">
                <a:solidFill>
                  <a:schemeClr val="dk1"/>
                </a:solidFill>
                <a:latin typeface="Quattrocento Sans"/>
                <a:ea typeface="Quattrocento Sans"/>
                <a:cs typeface="Quattrocento Sans"/>
                <a:sym typeface="Quattrocento Sans"/>
              </a:rPr>
              <a:t>”, “</a:t>
            </a:r>
            <a:r>
              <a:rPr lang="en-US" sz="1900" b="1" i="1" dirty="0">
                <a:solidFill>
                  <a:schemeClr val="dk1"/>
                </a:solidFill>
                <a:latin typeface="Quattrocento Sans"/>
                <a:ea typeface="Quattrocento Sans"/>
                <a:cs typeface="Quattrocento Sans"/>
                <a:sym typeface="Quattrocento Sans"/>
              </a:rPr>
              <a:t>I am listening, you can continue</a:t>
            </a:r>
            <a:r>
              <a:rPr lang="en-US" sz="1900" i="1" dirty="0">
                <a:solidFill>
                  <a:schemeClr val="dk1"/>
                </a:solidFill>
                <a:latin typeface="Quattrocento Sans"/>
                <a:ea typeface="Quattrocento Sans"/>
                <a:cs typeface="Quattrocento Sans"/>
                <a:sym typeface="Quattrocento Sans"/>
              </a:rPr>
              <a:t>”</a:t>
            </a:r>
            <a:r>
              <a:rPr lang="en-US" sz="1900" dirty="0">
                <a:solidFill>
                  <a:schemeClr val="dk1"/>
                </a:solidFill>
                <a:latin typeface="Quattrocento Sans"/>
                <a:ea typeface="Quattrocento Sans"/>
                <a:cs typeface="Quattrocento Sans"/>
                <a:sym typeface="Quattrocento Sans"/>
              </a:rPr>
              <a:t> </a:t>
            </a:r>
          </a:p>
          <a:p>
            <a:pPr marL="285750" marR="0" lvl="0" indent="-285750" algn="l" rtl="0">
              <a:lnSpc>
                <a:spcPct val="150000"/>
              </a:lnSpc>
              <a:spcBef>
                <a:spcPts val="0"/>
              </a:spcBef>
              <a:spcAft>
                <a:spcPts val="0"/>
              </a:spcAft>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Keep your responses neutral, so as not to appear to be leading her to a particular response</a:t>
            </a:r>
          </a:p>
          <a:p>
            <a:pPr marL="285750" marR="0" lvl="0" indent="-285750" algn="l" rtl="0">
              <a:lnSpc>
                <a:spcPct val="150000"/>
              </a:lnSpc>
              <a:spcBef>
                <a:spcPts val="0"/>
              </a:spcBef>
              <a:spcAft>
                <a:spcPts val="0"/>
              </a:spcAft>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You should w</a:t>
            </a:r>
            <a:r>
              <a:rPr lang="en-US" sz="1800" b="0" i="0" u="none" strike="noStrike" cap="none" dirty="0">
                <a:solidFill>
                  <a:schemeClr val="dk1"/>
                </a:solidFill>
                <a:latin typeface="Quattrocento Sans"/>
                <a:ea typeface="Quattrocento Sans"/>
                <a:cs typeface="Quattrocento Sans"/>
                <a:sym typeface="Quattrocento Sans"/>
              </a:rPr>
              <a:t>ait for your turn to speak, and stay </a:t>
            </a:r>
            <a:r>
              <a:rPr lang="en-US" sz="1800" b="1" i="1" u="none" strike="noStrike" cap="none" dirty="0">
                <a:solidFill>
                  <a:schemeClr val="dk1"/>
                </a:solidFill>
                <a:latin typeface="Quattrocento Sans"/>
                <a:ea typeface="Quattrocento Sans"/>
                <a:cs typeface="Quattrocento Sans"/>
                <a:sym typeface="Quattrocento Sans"/>
              </a:rPr>
              <a:t>silent</a:t>
            </a:r>
            <a:r>
              <a:rPr lang="en-US" sz="1800" b="1" i="0" u="none" strike="noStrike" cap="none" dirty="0">
                <a:solidFill>
                  <a:schemeClr val="dk1"/>
                </a:solidFill>
                <a:latin typeface="Quattrocento Sans"/>
                <a:ea typeface="Quattrocento Sans"/>
                <a:cs typeface="Quattrocento Sans"/>
                <a:sym typeface="Quattrocento Sans"/>
              </a:rPr>
              <a:t> </a:t>
            </a:r>
            <a:r>
              <a:rPr lang="en-US" sz="1800" dirty="0">
                <a:solidFill>
                  <a:schemeClr val="dk1"/>
                </a:solidFill>
                <a:latin typeface="Quattrocento Sans"/>
                <a:ea typeface="Quattrocento Sans"/>
                <a:cs typeface="Quattrocento Sans"/>
                <a:sym typeface="Quattrocento Sans"/>
              </a:rPr>
              <a:t>while she</a:t>
            </a:r>
            <a:r>
              <a:rPr lang="en-US" sz="1800" b="0" i="0" u="none" strike="noStrike" cap="none" dirty="0">
                <a:solidFill>
                  <a:schemeClr val="dk1"/>
                </a:solidFill>
                <a:latin typeface="Quattrocento Sans"/>
                <a:ea typeface="Quattrocento Sans"/>
                <a:cs typeface="Quattrocento Sans"/>
                <a:sym typeface="Quattrocento Sans"/>
              </a:rPr>
              <a:t> respon</a:t>
            </a:r>
            <a:r>
              <a:rPr lang="en-US" sz="1800" dirty="0">
                <a:solidFill>
                  <a:schemeClr val="dk1"/>
                </a:solidFill>
                <a:latin typeface="Quattrocento Sans"/>
                <a:ea typeface="Quattrocento Sans"/>
                <a:cs typeface="Quattrocento Sans"/>
                <a:sym typeface="Quattrocento Sans"/>
              </a:rPr>
              <a:t>ds</a:t>
            </a:r>
            <a:endParaRPr lang="en-US" sz="1100" dirty="0"/>
          </a:p>
          <a:p>
            <a:pPr marL="685800" marR="0" lvl="2" indent="0" algn="l" rtl="0">
              <a:lnSpc>
                <a:spcPct val="150000"/>
              </a:lnSpc>
              <a:spcBef>
                <a:spcPts val="0"/>
              </a:spcBef>
              <a:spcAft>
                <a:spcPts val="0"/>
              </a:spcAft>
              <a:buNone/>
            </a:pPr>
            <a:endParaRPr lang="en-US" sz="1800" b="0" i="0" u="none" strike="noStrike" cap="none" dirty="0">
              <a:solidFill>
                <a:schemeClr val="dk1"/>
              </a:solidFill>
              <a:latin typeface="Quattrocento Sans"/>
              <a:ea typeface="Quattrocento Sans"/>
              <a:cs typeface="Quattrocento Sans"/>
              <a:sym typeface="Quattrocento Sans"/>
            </a:endParaRPr>
          </a:p>
        </p:txBody>
      </p:sp>
      <p:sp>
        <p:nvSpPr>
          <p:cNvPr id="469" name="Google Shape;469;g76ebbcf6e5_2_3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0751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None/>
            </a:pPr>
            <a:r>
              <a:rPr lang="en-US" sz="1200" b="1" i="1" dirty="0"/>
              <a:t>Answer Left: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u="sng" dirty="0"/>
              <a:t>False</a:t>
            </a:r>
            <a:r>
              <a:rPr lang="en-US" sz="1200" dirty="0"/>
              <a:t>. If the respondent is silent after a question, you wait for about 10 second, and then gently offer to repeat the question or clarify as needed</a:t>
            </a:r>
          </a:p>
          <a:p>
            <a:pPr marL="171450" marR="0" lvl="0" indent="-171450" algn="l" rtl="0">
              <a:lnSpc>
                <a:spcPct val="100000"/>
              </a:lnSpc>
              <a:spcBef>
                <a:spcPts val="0"/>
              </a:spcBef>
              <a:spcAft>
                <a:spcPts val="0"/>
              </a:spcAft>
              <a:buSzPts val="1200"/>
              <a:buChar char="•"/>
            </a:pPr>
            <a:endParaRPr lang="en-US" sz="1200" dirty="0"/>
          </a:p>
          <a:p>
            <a:pPr marL="0" marR="0" lvl="0" indent="0" algn="l" rtl="0">
              <a:lnSpc>
                <a:spcPct val="100000"/>
              </a:lnSpc>
              <a:spcBef>
                <a:spcPts val="0"/>
              </a:spcBef>
              <a:spcAft>
                <a:spcPts val="0"/>
              </a:spcAft>
              <a:buClr>
                <a:schemeClr val="dk1"/>
              </a:buClr>
              <a:buSzPts val="1200"/>
              <a:buNone/>
            </a:pPr>
            <a:r>
              <a:rPr lang="en-US" sz="1200" b="1" i="1" dirty="0"/>
              <a:t>Answer Right: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rPr>
              <a:t>Say,</a:t>
            </a:r>
            <a:r>
              <a:rPr lang="en-US" sz="1200" i="1" dirty="0">
                <a:solidFill>
                  <a:schemeClr val="dk1"/>
                </a:solidFill>
              </a:rPr>
              <a:t> “</a:t>
            </a:r>
            <a:r>
              <a:rPr lang="en-US" sz="1200" b="1" i="1" dirty="0">
                <a:solidFill>
                  <a:schemeClr val="dk1"/>
                </a:solidFill>
              </a:rPr>
              <a:t>I see</a:t>
            </a:r>
            <a:r>
              <a:rPr lang="en-US" sz="1200" i="1" dirty="0">
                <a:solidFill>
                  <a:schemeClr val="dk1"/>
                </a:solidFill>
              </a:rPr>
              <a:t>”, “</a:t>
            </a:r>
            <a:r>
              <a:rPr lang="en-US" sz="1200" b="1" i="1" dirty="0">
                <a:solidFill>
                  <a:schemeClr val="dk1"/>
                </a:solidFill>
              </a:rPr>
              <a:t>OK</a:t>
            </a:r>
            <a:r>
              <a:rPr lang="en-US" sz="1200" i="1" dirty="0">
                <a:solidFill>
                  <a:schemeClr val="dk1"/>
                </a:solidFill>
              </a:rPr>
              <a:t>”, “</a:t>
            </a:r>
            <a:r>
              <a:rPr lang="en-US" sz="1200" b="1" i="1" dirty="0">
                <a:solidFill>
                  <a:schemeClr val="dk1"/>
                </a:solidFill>
              </a:rPr>
              <a:t>I am listening, you can continue</a:t>
            </a:r>
            <a:r>
              <a:rPr lang="en-US" sz="1200" i="1" dirty="0">
                <a:solidFill>
                  <a:schemeClr val="dk1"/>
                </a:solidFill>
              </a:rPr>
              <a:t>”</a:t>
            </a:r>
            <a:r>
              <a:rPr lang="en-US" sz="1200" dirty="0">
                <a:solidFill>
                  <a:schemeClr val="dk1"/>
                </a:solidFill>
              </a:rPr>
              <a: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rPr>
              <a:t>Keep your responses neutral, so as not to appear to be leading her to a particular response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dirty="0">
              <a:solidFill>
                <a:schemeClr val="dk1"/>
              </a:solidFil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solidFill>
                  <a:schemeClr val="dk1"/>
                </a:solidFill>
              </a:rPr>
              <a:t>Maybe you ask the question, say you’re going to pause so they can think (and maybe jot down their answer), and then you announce the answer and the explanation!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7A2A5554-CDAD-462D-8E27-DE6A61120488}" type="slidenum">
              <a:rPr lang="fr-SN">
                <a:solidFill>
                  <a:prstClr val="black"/>
                </a:solidFill>
                <a:latin typeface="Calibri" panose="020F0502020204030204"/>
              </a:rPr>
              <a:pPr>
                <a:defRPr/>
              </a:pPr>
              <a:t>19</a:t>
            </a:fld>
            <a:endParaRPr lang="fr-SN">
              <a:solidFill>
                <a:prstClr val="black"/>
              </a:solidFill>
              <a:latin typeface="Calibri" panose="020F0502020204030204"/>
            </a:endParaRPr>
          </a:p>
        </p:txBody>
      </p:sp>
    </p:spTree>
    <p:extLst>
      <p:ext uri="{BB962C8B-B14F-4D97-AF65-F5344CB8AC3E}">
        <p14:creationId xmlns:p14="http://schemas.microsoft.com/office/powerpoint/2010/main" val="33764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6ebbcf6e5_2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76ebbcf6e5_2_3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900"/>
              <a:buFont typeface="Arial"/>
              <a:buNone/>
            </a:pPr>
            <a:endParaRPr lang="en-US" sz="1700" i="1" dirty="0">
              <a:solidFill>
                <a:schemeClr val="dk1"/>
              </a:solidFill>
              <a:latin typeface="Quattrocento Sans"/>
              <a:ea typeface="Quattrocento Sans"/>
              <a:cs typeface="Quattrocento Sans"/>
              <a:sym typeface="Quattrocento Sans"/>
            </a:endParaRPr>
          </a:p>
        </p:txBody>
      </p:sp>
      <p:sp>
        <p:nvSpPr>
          <p:cNvPr id="493" name="Google Shape;493;g76ebbcf6e5_2_3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73749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800" b="1" i="1" dirty="0"/>
              <a:t>Answer Left:</a:t>
            </a:r>
          </a:p>
          <a:p>
            <a:pPr marL="171450" lvl="0" indent="-171450" algn="l" rtl="0">
              <a:lnSpc>
                <a:spcPct val="115000"/>
              </a:lnSpc>
              <a:spcBef>
                <a:spcPts val="0"/>
              </a:spcBef>
              <a:spcAft>
                <a:spcPts val="0"/>
              </a:spcAft>
              <a:buFont typeface="Arial" panose="020B0604020202020204" pitchFamily="34" charset="0"/>
              <a:buChar char="•"/>
            </a:pPr>
            <a:r>
              <a:rPr lang="en-US" sz="1200" i="1" dirty="0">
                <a:solidFill>
                  <a:schemeClr val="dk1"/>
                </a:solidFill>
              </a:rPr>
              <a:t>Direct</a:t>
            </a:r>
            <a:r>
              <a:rPr lang="en-US" sz="1200" dirty="0">
                <a:solidFill>
                  <a:schemeClr val="dk1"/>
                </a:solidFill>
              </a:rPr>
              <a:t>: To clarify what was already said in order to understand, complement or categorize.</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What do you mean when you say…?</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Why do you think…?</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Could you explain?</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Could you elaborate?</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I am not sure I understood</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X… Could you explain that to me?</a:t>
            </a:r>
          </a:p>
          <a:p>
            <a:pPr marL="628650" lvl="1" indent="-171450" algn="l" rtl="0">
              <a:lnSpc>
                <a:spcPct val="115000"/>
              </a:lnSpc>
              <a:spcBef>
                <a:spcPts val="0"/>
              </a:spcBef>
              <a:spcAft>
                <a:spcPts val="0"/>
              </a:spcAft>
              <a:buFont typeface="Arial" panose="020B0604020202020204" pitchFamily="34" charset="0"/>
              <a:buChar char="•"/>
            </a:pPr>
            <a:r>
              <a:rPr lang="en-US" sz="1200" dirty="0">
                <a:solidFill>
                  <a:schemeClr val="dk1"/>
                </a:solidFill>
              </a:rPr>
              <a:t>Could you give me an example of X?</a:t>
            </a:r>
            <a:endParaRPr lang="en-US" sz="1800" dirty="0"/>
          </a:p>
          <a:p>
            <a:pPr marL="0" marR="0" lvl="0" indent="0" algn="l" rtl="0">
              <a:lnSpc>
                <a:spcPct val="100000"/>
              </a:lnSpc>
              <a:spcBef>
                <a:spcPts val="0"/>
              </a:spcBef>
              <a:spcAft>
                <a:spcPts val="0"/>
              </a:spcAft>
              <a:buClr>
                <a:schemeClr val="dk1"/>
              </a:buClr>
              <a:buSzPts val="1200"/>
              <a:buFont typeface="Arial"/>
              <a:buNone/>
            </a:pPr>
            <a:endParaRPr lang="en-US" sz="1800" dirty="0"/>
          </a:p>
          <a:p>
            <a:pPr marL="0" marR="0" lvl="0" indent="0" algn="l" rtl="0">
              <a:lnSpc>
                <a:spcPct val="100000"/>
              </a:lnSpc>
              <a:spcBef>
                <a:spcPts val="0"/>
              </a:spcBef>
              <a:spcAft>
                <a:spcPts val="0"/>
              </a:spcAft>
              <a:buClr>
                <a:schemeClr val="dk1"/>
              </a:buClr>
              <a:buSzPts val="1200"/>
              <a:buFont typeface="Arial"/>
              <a:buNone/>
            </a:pPr>
            <a:r>
              <a:rPr lang="en-US" sz="1800" b="1" i="1" dirty="0"/>
              <a:t>Answer Right: </a:t>
            </a:r>
            <a:endParaRPr lang="en-US" sz="1200" b="1" i="1" dirty="0">
              <a:solidFill>
                <a:srgbClr val="000000"/>
              </a:solidFill>
            </a:endParaRPr>
          </a:p>
          <a:p>
            <a:pPr marL="173736" marR="0" lvl="0" indent="-173736" algn="l" rtl="0">
              <a:lnSpc>
                <a:spcPct val="100000"/>
              </a:lnSpc>
              <a:spcBef>
                <a:spcPts val="0"/>
              </a:spcBef>
              <a:spcAft>
                <a:spcPts val="0"/>
              </a:spcAft>
              <a:buClr>
                <a:schemeClr val="dk1"/>
              </a:buClr>
              <a:buSzPts val="1200"/>
              <a:buFont typeface="Arial" panose="020B0604020202020204" pitchFamily="34" charset="0"/>
              <a:buChar char="•"/>
            </a:pPr>
            <a:r>
              <a:rPr lang="en-US" sz="1800" u="sng" dirty="0">
                <a:solidFill>
                  <a:schemeClr val="dk1"/>
                </a:solidFill>
              </a:rPr>
              <a:t>False</a:t>
            </a:r>
            <a:r>
              <a:rPr lang="en-US" sz="1800" dirty="0">
                <a:solidFill>
                  <a:schemeClr val="dk1"/>
                </a:solidFill>
              </a:rPr>
              <a:t>. You should not try and guess what they were trying to say.</a:t>
            </a:r>
          </a:p>
          <a:p>
            <a:pPr marL="173736" marR="0" lvl="0" indent="-173736" algn="l" rtl="0">
              <a:lnSpc>
                <a:spcPct val="100000"/>
              </a:lnSpc>
              <a:spcBef>
                <a:spcPts val="0"/>
              </a:spcBef>
              <a:spcAft>
                <a:spcPts val="0"/>
              </a:spcAft>
              <a:buClr>
                <a:schemeClr val="dk1"/>
              </a:buClr>
              <a:buSzPts val="1200"/>
              <a:buFont typeface="Arial" panose="020B0604020202020204" pitchFamily="34" charset="0"/>
              <a:buChar char="•"/>
            </a:pPr>
            <a:r>
              <a:rPr lang="en-US" sz="1800" dirty="0"/>
              <a:t>Probe by saying, “What do you mean when you say X?”, “Could you explain?”, “Could you elaborate?”, etc. to get the answer</a:t>
            </a:r>
          </a:p>
          <a:p>
            <a:pPr marL="457200" marR="0" lvl="0" indent="0" algn="l" rtl="0">
              <a:lnSpc>
                <a:spcPct val="100000"/>
              </a:lnSpc>
              <a:spcBef>
                <a:spcPts val="0"/>
              </a:spcBef>
              <a:spcAft>
                <a:spcPts val="0"/>
              </a:spcAft>
              <a:buNone/>
            </a:pPr>
            <a:endParaRPr lang="en-US" sz="180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7A2A5554-CDAD-462D-8E27-DE6A61120488}" type="slidenum">
              <a:rPr lang="fr-SN">
                <a:solidFill>
                  <a:prstClr val="black"/>
                </a:solidFill>
                <a:latin typeface="Calibri" panose="020F0502020204030204"/>
              </a:rPr>
              <a:pPr>
                <a:defRPr/>
              </a:pPr>
              <a:t>21</a:t>
            </a:fld>
            <a:endParaRPr lang="fr-SN">
              <a:solidFill>
                <a:prstClr val="black"/>
              </a:solidFill>
              <a:latin typeface="Calibri" panose="020F0502020204030204"/>
            </a:endParaRPr>
          </a:p>
        </p:txBody>
      </p:sp>
    </p:spTree>
    <p:extLst>
      <p:ext uri="{BB962C8B-B14F-4D97-AF65-F5344CB8AC3E}">
        <p14:creationId xmlns:p14="http://schemas.microsoft.com/office/powerpoint/2010/main" val="309666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55015B"/>
              </a:buClr>
              <a:buSzPts val="2100"/>
              <a:buNone/>
            </a:pPr>
            <a:r>
              <a:rPr lang="en-US" sz="2100" b="1" i="1" dirty="0">
                <a:solidFill>
                  <a:schemeClr val="dk1"/>
                </a:solidFill>
                <a:latin typeface="Quattrocento Sans"/>
                <a:ea typeface="Quattrocento Sans"/>
                <a:cs typeface="Quattrocento Sans"/>
                <a:sym typeface="Quattrocento Sans"/>
              </a:rPr>
              <a:t>You will encounter situations where the respondent CATEGORICALLY refuses to answer the question</a:t>
            </a:r>
            <a:endParaRPr lang="en-US" sz="1900" b="0" i="0" u="none" strike="noStrike" cap="none" dirty="0">
              <a:solidFill>
                <a:schemeClr val="dk1"/>
              </a:solidFill>
              <a:latin typeface="Quattrocento Sans"/>
              <a:ea typeface="Quattrocento Sans"/>
              <a:cs typeface="Quattrocento Sans"/>
              <a:sym typeface="Quattrocento Sans"/>
            </a:endParaRPr>
          </a:p>
          <a:p>
            <a:pPr marL="457200" marR="0" lvl="0" indent="-173736" algn="l" rtl="0">
              <a:lnSpc>
                <a:spcPct val="150000"/>
              </a:lnSpc>
              <a:spcBef>
                <a:spcPts val="0"/>
              </a:spcBef>
              <a:spcAft>
                <a:spcPts val="0"/>
              </a:spcAft>
              <a:buClr>
                <a:srgbClr val="55015B"/>
              </a:buClr>
              <a:buSzPts val="2100"/>
              <a:buFont typeface="+mj-lt"/>
              <a:buAutoNum type="arabicParenR"/>
            </a:pPr>
            <a:r>
              <a:rPr lang="en-US" sz="1900" dirty="0">
                <a:solidFill>
                  <a:schemeClr val="dk1"/>
                </a:solidFill>
                <a:latin typeface="Quattrocento Sans"/>
                <a:ea typeface="Quattrocento Sans"/>
                <a:cs typeface="Quattrocento Sans"/>
                <a:sym typeface="Quattrocento Sans"/>
              </a:rPr>
              <a:t>You should</a:t>
            </a:r>
            <a:r>
              <a:rPr lang="en-US" sz="1900" b="1" dirty="0">
                <a:solidFill>
                  <a:schemeClr val="dk1"/>
                </a:solidFill>
                <a:latin typeface="Quattrocento Sans"/>
                <a:ea typeface="Quattrocento Sans"/>
                <a:cs typeface="Quattrocento Sans"/>
                <a:sym typeface="Quattrocento Sans"/>
              </a:rPr>
              <a:t> reassure</a:t>
            </a:r>
            <a:r>
              <a:rPr lang="en-US" sz="1900" dirty="0">
                <a:solidFill>
                  <a:schemeClr val="dk1"/>
                </a:solidFill>
                <a:latin typeface="Quattrocento Sans"/>
                <a:ea typeface="Quattrocento Sans"/>
                <a:cs typeface="Quattrocento Sans"/>
                <a:sym typeface="Quattrocento Sans"/>
              </a:rPr>
              <a:t> confidentiality + </a:t>
            </a:r>
            <a:r>
              <a:rPr lang="en-US" sz="1900" b="1" dirty="0">
                <a:solidFill>
                  <a:schemeClr val="dk1"/>
                </a:solidFill>
                <a:latin typeface="Quattrocento Sans"/>
                <a:ea typeface="Quattrocento Sans"/>
                <a:cs typeface="Quattrocento Sans"/>
                <a:sym typeface="Quattrocento Sans"/>
              </a:rPr>
              <a:t>remind</a:t>
            </a:r>
            <a:r>
              <a:rPr lang="en-US" sz="1900" dirty="0">
                <a:solidFill>
                  <a:schemeClr val="dk1"/>
                </a:solidFill>
                <a:latin typeface="Quattrocento Sans"/>
                <a:ea typeface="Quattrocento Sans"/>
                <a:cs typeface="Quattrocento Sans"/>
                <a:sym typeface="Quattrocento Sans"/>
              </a:rPr>
              <a:t> her that this is asked of all women surveyed.</a:t>
            </a:r>
          </a:p>
          <a:p>
            <a:pPr marL="457200" marR="0" lvl="0" indent="-173736" algn="l" rtl="0">
              <a:lnSpc>
                <a:spcPct val="150000"/>
              </a:lnSpc>
              <a:spcBef>
                <a:spcPts val="0"/>
              </a:spcBef>
              <a:spcAft>
                <a:spcPts val="0"/>
              </a:spcAft>
              <a:buClr>
                <a:srgbClr val="55015B"/>
              </a:buClr>
              <a:buSzPts val="2100"/>
              <a:buFont typeface="+mj-lt"/>
              <a:buAutoNum type="arabicParenR"/>
            </a:pPr>
            <a:r>
              <a:rPr lang="en-US" sz="1900" dirty="0">
                <a:solidFill>
                  <a:schemeClr val="dk1"/>
                </a:solidFill>
                <a:latin typeface="Quattrocento Sans"/>
                <a:ea typeface="Quattrocento Sans"/>
                <a:cs typeface="Quattrocento Sans"/>
                <a:sym typeface="Quattrocento Sans"/>
              </a:rPr>
              <a:t>You should not force her to answer a question. If she again refuses to answer, you should select “No response”</a:t>
            </a:r>
            <a:r>
              <a:rPr lang="en-US" sz="1900" b="0" i="0" u="none" strike="noStrike" cap="none" dirty="0">
                <a:solidFill>
                  <a:schemeClr val="dk1"/>
                </a:solidFill>
                <a:latin typeface="Quattrocento Sans"/>
                <a:ea typeface="Quattrocento Sans"/>
                <a:cs typeface="Quattrocento Sans"/>
                <a:sym typeface="Quattrocento Sans"/>
              </a:rPr>
              <a:t> </a:t>
            </a:r>
            <a:r>
              <a:rPr lang="en-US" sz="1900" dirty="0">
                <a:solidFill>
                  <a:schemeClr val="dk1"/>
                </a:solidFill>
                <a:latin typeface="Quattrocento Sans"/>
                <a:ea typeface="Quattrocento Sans"/>
                <a:cs typeface="Quattrocento Sans"/>
                <a:sym typeface="Quattrocento Sans"/>
              </a:rPr>
              <a:t>as the response. </a:t>
            </a:r>
          </a:p>
          <a:p>
            <a:pPr marL="685800" marR="0" lvl="2" indent="0" algn="l" rtl="0">
              <a:lnSpc>
                <a:spcPct val="150000"/>
              </a:lnSpc>
              <a:spcBef>
                <a:spcPts val="0"/>
              </a:spcBef>
              <a:spcAft>
                <a:spcPts val="0"/>
              </a:spcAft>
              <a:buNone/>
            </a:pPr>
            <a:endParaRPr lang="en-US" sz="1800" b="0" i="0" u="none" strike="noStrike" cap="none" dirty="0">
              <a:solidFill>
                <a:schemeClr val="dk1"/>
              </a:solidFill>
              <a:latin typeface="Quattrocento Sans"/>
              <a:ea typeface="Quattrocento Sans"/>
              <a:cs typeface="Quattrocento Sans"/>
              <a:sym typeface="Quattrocento Sans"/>
            </a:endParaRPr>
          </a:p>
          <a:p>
            <a:pPr marL="685800" marR="0" lvl="2" indent="0" algn="l" rtl="0">
              <a:lnSpc>
                <a:spcPct val="150000"/>
              </a:lnSpc>
              <a:spcBef>
                <a:spcPts val="0"/>
              </a:spcBef>
              <a:spcAft>
                <a:spcPts val="0"/>
              </a:spcAft>
              <a:buNone/>
            </a:pPr>
            <a:endParaRPr lang="en-US" sz="1800" b="0" i="0" u="none" strike="noStrike" cap="none" dirty="0">
              <a:solidFill>
                <a:schemeClr val="dk1"/>
              </a:solidFill>
              <a:latin typeface="Quattrocento Sans"/>
              <a:ea typeface="Quattrocento Sans"/>
              <a:cs typeface="Quattrocento Sans"/>
              <a:sym typeface="Quattrocento Sans"/>
            </a:endParaRPr>
          </a:p>
          <a:p>
            <a:pPr marL="342900" marR="0" lvl="0" indent="-215900" algn="l" rtl="0">
              <a:lnSpc>
                <a:spcPct val="150000"/>
              </a:lnSpc>
              <a:spcBef>
                <a:spcPts val="0"/>
              </a:spcBef>
              <a:spcAft>
                <a:spcPts val="0"/>
              </a:spcAft>
              <a:buClr>
                <a:schemeClr val="dk1"/>
              </a:buClr>
              <a:buSzPts val="2000"/>
              <a:buFont typeface="Arial"/>
              <a:buNone/>
            </a:pPr>
            <a:endParaRPr lang="en-US" sz="2000" dirty="0">
              <a:solidFill>
                <a:schemeClr val="dk1"/>
              </a:solidFill>
              <a:latin typeface="Quattrocento Sans"/>
              <a:ea typeface="Quattrocento Sans"/>
              <a:cs typeface="Quattrocento Sans"/>
              <a:sym typeface="Quattrocento Sans"/>
            </a:endParaRP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431288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0" marR="0" lvl="0" indent="0" algn="l" rtl="0">
              <a:lnSpc>
                <a:spcPct val="150000"/>
              </a:lnSpc>
              <a:spcBef>
                <a:spcPts val="0"/>
              </a:spcBef>
              <a:spcAft>
                <a:spcPts val="0"/>
              </a:spcAft>
              <a:buClr>
                <a:srgbClr val="55015B"/>
              </a:buClr>
              <a:buSzPts val="2000"/>
              <a:buFont typeface="Arial"/>
              <a:buNone/>
            </a:pPr>
            <a:r>
              <a:rPr lang="en-US" sz="2000" b="1" i="1" dirty="0">
                <a:solidFill>
                  <a:schemeClr val="dk1"/>
                </a:solidFill>
                <a:latin typeface="Quattrocento Sans"/>
                <a:ea typeface="Quattrocento Sans"/>
                <a:cs typeface="Quattrocento Sans"/>
                <a:sym typeface="Quattrocento Sans"/>
              </a:rPr>
              <a:t>You will encounter situations where the respondent says “I don’t know”</a:t>
            </a:r>
            <a:endParaRPr lang="en-US" sz="2000" b="1" i="1" dirty="0">
              <a:solidFill>
                <a:srgbClr val="000000"/>
              </a:solidFill>
              <a:latin typeface="Arial"/>
              <a:ea typeface="Quattrocento Sans"/>
              <a:cs typeface="Arial"/>
              <a:sym typeface="Arial"/>
            </a:endParaRPr>
          </a:p>
          <a:p>
            <a:pPr marL="12700" marR="0" lvl="0" indent="0" algn="l" rtl="0">
              <a:lnSpc>
                <a:spcPct val="150000"/>
              </a:lnSpc>
              <a:spcBef>
                <a:spcPts val="0"/>
              </a:spcBef>
              <a:spcAft>
                <a:spcPts val="0"/>
              </a:spcAft>
              <a:buClr>
                <a:srgbClr val="55015B"/>
              </a:buClr>
              <a:buSzPts val="2000"/>
              <a:buFont typeface="Arial"/>
              <a:buNone/>
            </a:pPr>
            <a:r>
              <a:rPr lang="en-US" sz="1800" dirty="0">
                <a:solidFill>
                  <a:schemeClr val="dk1"/>
                </a:solidFill>
                <a:latin typeface="Quattrocento Sans"/>
                <a:ea typeface="Quattrocento Sans"/>
                <a:cs typeface="Quattrocento Sans"/>
                <a:sym typeface="Quattrocento Sans"/>
              </a:rPr>
              <a:t>She may say this because:</a:t>
            </a:r>
          </a:p>
          <a:p>
            <a:pPr marL="355600" marR="0" lvl="0" indent="-173736" algn="l" rtl="0">
              <a:lnSpc>
                <a:spcPct val="150000"/>
              </a:lnSpc>
              <a:spcBef>
                <a:spcPts val="0"/>
              </a:spcBef>
              <a:spcAft>
                <a:spcPts val="0"/>
              </a:spcAft>
              <a:buClr>
                <a:srgbClr val="55015B"/>
              </a:buClr>
              <a:buSzPts val="2000"/>
              <a:buFont typeface="+mj-lt"/>
              <a:buAutoNum type="arabicParenR"/>
            </a:pPr>
            <a:r>
              <a:rPr lang="en-US" sz="1800" b="0" i="0" u="none" strike="noStrike" cap="none" dirty="0">
                <a:solidFill>
                  <a:schemeClr val="dk1"/>
                </a:solidFill>
                <a:latin typeface="Quattrocento Sans"/>
                <a:ea typeface="Quattrocento Sans"/>
                <a:cs typeface="Quattrocento Sans"/>
                <a:sym typeface="Quattrocento Sans"/>
              </a:rPr>
              <a:t>She may not be sure or is hesitant to give a wrong answer</a:t>
            </a:r>
            <a:r>
              <a:rPr lang="en-US" sz="1800" dirty="0">
                <a:solidFill>
                  <a:schemeClr val="dk1"/>
                </a:solidFill>
                <a:latin typeface="Quattrocento Sans"/>
                <a:ea typeface="Quattrocento Sans"/>
                <a:cs typeface="Quattrocento Sans"/>
                <a:sym typeface="Quattrocento Sans"/>
              </a:rPr>
              <a:t>. </a:t>
            </a:r>
          </a:p>
          <a:p>
            <a:pPr marL="639064" marR="0" lvl="1" indent="0" algn="l" rtl="0">
              <a:lnSpc>
                <a:spcPct val="150000"/>
              </a:lnSpc>
              <a:spcBef>
                <a:spcPts val="0"/>
              </a:spcBef>
              <a:spcAft>
                <a:spcPts val="0"/>
              </a:spcAft>
              <a:buClr>
                <a:srgbClr val="55015B"/>
              </a:buClr>
              <a:buSzPts val="2000"/>
              <a:buFont typeface="+mj-lt"/>
              <a:buNone/>
            </a:pPr>
            <a:r>
              <a:rPr lang="en-US" sz="1800" dirty="0">
                <a:solidFill>
                  <a:schemeClr val="dk1"/>
                </a:solidFill>
                <a:latin typeface="Quattrocento Sans"/>
                <a:ea typeface="Quattrocento Sans"/>
                <a:cs typeface="Quattrocento Sans"/>
                <a:sym typeface="Quattrocento Sans"/>
              </a:rPr>
              <a:t>- You should reassure her that </a:t>
            </a:r>
            <a:r>
              <a:rPr lang="en-US" sz="1800" b="0" i="0" u="none" strike="noStrike" cap="none" dirty="0">
                <a:solidFill>
                  <a:schemeClr val="dk1"/>
                </a:solidFill>
                <a:latin typeface="Quattrocento Sans"/>
                <a:ea typeface="Quattrocento Sans"/>
                <a:cs typeface="Quattrocento Sans"/>
                <a:sym typeface="Quattrocento Sans"/>
              </a:rPr>
              <a:t>there is no right or wrong answer.</a:t>
            </a:r>
            <a:endParaRPr lang="en-US" sz="1100" b="0" i="0" u="none" strike="noStrike" cap="none" dirty="0">
              <a:solidFill>
                <a:srgbClr val="000000"/>
              </a:solidFill>
              <a:latin typeface="Arial"/>
              <a:ea typeface="Quattrocento Sans"/>
              <a:cs typeface="Arial"/>
              <a:sym typeface="Arial"/>
            </a:endParaRPr>
          </a:p>
          <a:p>
            <a:pPr marL="355600" marR="0" lvl="0" indent="-173736" algn="l" rtl="0">
              <a:lnSpc>
                <a:spcPct val="150000"/>
              </a:lnSpc>
              <a:spcBef>
                <a:spcPts val="0"/>
              </a:spcBef>
              <a:spcAft>
                <a:spcPts val="0"/>
              </a:spcAft>
              <a:buClr>
                <a:srgbClr val="55015B"/>
              </a:buClr>
              <a:buSzPts val="2000"/>
              <a:buFont typeface="+mj-lt"/>
              <a:buAutoNum type="arabicParenR"/>
            </a:pPr>
            <a:r>
              <a:rPr lang="en-US" sz="1800" dirty="0">
                <a:solidFill>
                  <a:schemeClr val="dk1"/>
                </a:solidFill>
                <a:latin typeface="Quattrocento Sans"/>
                <a:ea typeface="Quattrocento Sans"/>
                <a:cs typeface="Quattrocento Sans"/>
                <a:sym typeface="Quattrocento Sans"/>
              </a:rPr>
              <a:t>She </a:t>
            </a:r>
            <a:r>
              <a:rPr lang="en-US" sz="1800" b="0" i="0" u="none" strike="noStrike" cap="none" dirty="0">
                <a:solidFill>
                  <a:schemeClr val="dk1"/>
                </a:solidFill>
                <a:latin typeface="Quattrocento Sans"/>
                <a:ea typeface="Quattrocento Sans"/>
                <a:cs typeface="Quattrocento Sans"/>
                <a:sym typeface="Quattrocento Sans"/>
              </a:rPr>
              <a:t>wants to end the interview quickly.</a:t>
            </a:r>
          </a:p>
          <a:p>
            <a:pPr marL="639064" marR="0" lvl="1" indent="0" algn="l" rtl="0">
              <a:lnSpc>
                <a:spcPct val="150000"/>
              </a:lnSpc>
              <a:spcBef>
                <a:spcPts val="0"/>
              </a:spcBef>
              <a:spcAft>
                <a:spcPts val="0"/>
              </a:spcAft>
              <a:buClr>
                <a:srgbClr val="55015B"/>
              </a:buClr>
              <a:buSzPts val="2000"/>
              <a:buFont typeface="+mj-lt"/>
              <a:buNone/>
            </a:pPr>
            <a:r>
              <a:rPr lang="en-US" sz="1800" b="0" i="0" u="none" strike="noStrike" cap="none" dirty="0">
                <a:solidFill>
                  <a:schemeClr val="dk1"/>
                </a:solidFill>
                <a:latin typeface="Quattrocento Sans"/>
                <a:ea typeface="Quattrocento Sans"/>
                <a:cs typeface="Quattrocento Sans"/>
                <a:sym typeface="Quattrocento Sans"/>
              </a:rPr>
              <a:t>- </a:t>
            </a:r>
            <a:r>
              <a:rPr lang="en-US" sz="1800" dirty="0">
                <a:solidFill>
                  <a:schemeClr val="dk1"/>
                </a:solidFill>
                <a:latin typeface="Quattrocento Sans"/>
                <a:ea typeface="Quattrocento Sans"/>
                <a:cs typeface="Quattrocento Sans"/>
                <a:sym typeface="Quattrocento Sans"/>
              </a:rPr>
              <a:t>You should s</a:t>
            </a:r>
            <a:r>
              <a:rPr lang="en-US" sz="1800" b="0" i="0" u="none" strike="noStrike" cap="none" dirty="0">
                <a:solidFill>
                  <a:schemeClr val="dk1"/>
                </a:solidFill>
                <a:latin typeface="Quattrocento Sans"/>
                <a:ea typeface="Quattrocento Sans"/>
                <a:cs typeface="Quattrocento Sans"/>
                <a:sym typeface="Quattrocento Sans"/>
              </a:rPr>
              <a:t>ubtly confirm if you </a:t>
            </a:r>
            <a:r>
              <a:rPr lang="en-US" sz="1800" dirty="0">
                <a:solidFill>
                  <a:schemeClr val="dk1"/>
                </a:solidFill>
                <a:latin typeface="Quattrocento Sans"/>
                <a:ea typeface="Quattrocento Sans"/>
                <a:cs typeface="Quattrocento Sans"/>
                <a:sym typeface="Quattrocento Sans"/>
              </a:rPr>
              <a:t>can</a:t>
            </a:r>
            <a:r>
              <a:rPr lang="en-US" sz="1800" b="0" i="0" u="none" strike="noStrike" cap="none" dirty="0">
                <a:solidFill>
                  <a:schemeClr val="dk1"/>
                </a:solidFill>
                <a:latin typeface="Quattrocento Sans"/>
                <a:ea typeface="Quattrocento Sans"/>
                <a:cs typeface="Quattrocento Sans"/>
                <a:sym typeface="Quattrocento Sans"/>
              </a:rPr>
              <a:t> call </a:t>
            </a:r>
            <a:r>
              <a:rPr lang="en-US" sz="1800" dirty="0">
                <a:solidFill>
                  <a:schemeClr val="dk1"/>
                </a:solidFill>
                <a:latin typeface="Quattrocento Sans"/>
                <a:ea typeface="Quattrocento Sans"/>
                <a:cs typeface="Quattrocento Sans"/>
                <a:sym typeface="Quattrocento Sans"/>
              </a:rPr>
              <a:t>later to complete the interview.</a:t>
            </a:r>
          </a:p>
          <a:p>
            <a:pPr marL="355600" marR="0" lvl="0" indent="-173736" algn="l" rtl="0">
              <a:lnSpc>
                <a:spcPct val="150000"/>
              </a:lnSpc>
              <a:spcBef>
                <a:spcPts val="0"/>
              </a:spcBef>
              <a:spcAft>
                <a:spcPts val="0"/>
              </a:spcAft>
              <a:buClr>
                <a:srgbClr val="55015B"/>
              </a:buClr>
              <a:buSzPts val="2000"/>
              <a:buFont typeface="+mj-lt"/>
              <a:buAutoNum type="arabicParenR"/>
            </a:pPr>
            <a:r>
              <a:rPr lang="en-US" sz="1800" dirty="0">
                <a:solidFill>
                  <a:schemeClr val="dk1"/>
                </a:solidFill>
                <a:latin typeface="Quattrocento Sans"/>
                <a:ea typeface="Quattrocento Sans"/>
                <a:cs typeface="Quattrocento Sans"/>
                <a:sym typeface="Quattrocento Sans"/>
              </a:rPr>
              <a:t>She t</a:t>
            </a:r>
            <a:r>
              <a:rPr lang="en-US" sz="1800" b="0" i="0" u="none" strike="noStrike" cap="none" dirty="0">
                <a:solidFill>
                  <a:schemeClr val="dk1"/>
                </a:solidFill>
                <a:latin typeface="Quattrocento Sans"/>
                <a:ea typeface="Quattrocento Sans"/>
                <a:cs typeface="Quattrocento Sans"/>
                <a:sym typeface="Quattrocento Sans"/>
              </a:rPr>
              <a:t>ruly does not know and cannot give an answer.</a:t>
            </a:r>
          </a:p>
          <a:p>
            <a:pPr marL="639064" marR="0" lvl="1" indent="0" algn="l" rtl="0">
              <a:lnSpc>
                <a:spcPct val="150000"/>
              </a:lnSpc>
              <a:spcBef>
                <a:spcPts val="0"/>
              </a:spcBef>
              <a:spcAft>
                <a:spcPts val="0"/>
              </a:spcAft>
              <a:buClr>
                <a:srgbClr val="55015B"/>
              </a:buClr>
              <a:buSzPts val="2000"/>
              <a:buFont typeface="+mj-lt"/>
              <a:buNone/>
            </a:pPr>
            <a:r>
              <a:rPr lang="en-US" sz="1800" b="0" i="0" u="none" strike="noStrike" cap="none" dirty="0">
                <a:solidFill>
                  <a:schemeClr val="dk1"/>
                </a:solidFill>
                <a:latin typeface="Quattrocento Sans"/>
                <a:ea typeface="Quattrocento Sans"/>
                <a:cs typeface="Quattrocento Sans"/>
                <a:sym typeface="Quattrocento Sans"/>
              </a:rPr>
              <a:t>- </a:t>
            </a:r>
            <a:r>
              <a:rPr lang="en-US" sz="1800" dirty="0">
                <a:solidFill>
                  <a:schemeClr val="dk1"/>
                </a:solidFill>
                <a:latin typeface="Quattrocento Sans"/>
                <a:ea typeface="Quattrocento Sans"/>
                <a:cs typeface="Quattrocento Sans"/>
                <a:sym typeface="Quattrocento Sans"/>
              </a:rPr>
              <a:t>You should select “Don’t know” as the</a:t>
            </a:r>
            <a:r>
              <a:rPr lang="en-US" sz="1800" b="0" i="0" u="none" strike="noStrike" cap="none" dirty="0">
                <a:solidFill>
                  <a:schemeClr val="dk1"/>
                </a:solidFill>
                <a:latin typeface="Quattrocento Sans"/>
                <a:ea typeface="Quattrocento Sans"/>
                <a:cs typeface="Quattrocento Sans"/>
                <a:sym typeface="Quattrocento Sans"/>
              </a:rPr>
              <a:t> response. </a:t>
            </a:r>
            <a:endParaRPr lang="en-US" sz="1100" dirty="0"/>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9061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Quattrocento Sans"/>
              <a:buNone/>
            </a:pPr>
            <a:r>
              <a:rPr lang="en-US" sz="1800" dirty="0">
                <a:solidFill>
                  <a:schemeClr val="dk1"/>
                </a:solidFill>
                <a:latin typeface="Quattrocento Sans"/>
                <a:ea typeface="Quattrocento Sans"/>
                <a:cs typeface="Quattrocento Sans"/>
                <a:sym typeface="Quattrocento Sans"/>
              </a:rPr>
              <a:t>Respondents may:</a:t>
            </a:r>
          </a:p>
          <a:p>
            <a:pPr marL="285750" lvl="0" indent="-173736" algn="l" rtl="0">
              <a:lnSpc>
                <a:spcPct val="115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Provide responses unrelated to the question you are asking</a:t>
            </a:r>
          </a:p>
          <a:p>
            <a:pPr marL="285750" lvl="0" indent="-173736" algn="l" rtl="0">
              <a:lnSpc>
                <a:spcPct val="115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Appear like they are not focused on the interview</a:t>
            </a:r>
          </a:p>
          <a:p>
            <a:pPr marL="285750" lvl="0" indent="-173736" algn="l" rtl="0">
              <a:lnSpc>
                <a:spcPct val="115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Give very long answers</a:t>
            </a:r>
          </a:p>
          <a:p>
            <a:pPr marL="285750" lvl="0" indent="-173736" algn="l" rtl="0">
              <a:lnSpc>
                <a:spcPct val="115000"/>
              </a:lnSpc>
              <a:spcBef>
                <a:spcPts val="0"/>
              </a:spcBef>
              <a:spcAft>
                <a:spcPts val="0"/>
              </a:spcAft>
              <a:buClr>
                <a:schemeClr val="dk1"/>
              </a:buClr>
              <a:buSzPts val="1800"/>
              <a:buFont typeface="Arial" panose="020B0604020202020204" pitchFamily="34" charset="0"/>
              <a:buChar char="•"/>
            </a:pPr>
            <a:endParaRPr lang="en-US" sz="1800" i="0" dirty="0">
              <a:solidFill>
                <a:schemeClr val="dk1"/>
              </a:solidFill>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800"/>
              <a:buFont typeface="Arial" panose="020B0604020202020204" pitchFamily="34" charset="0"/>
              <a:buNone/>
            </a:pPr>
            <a:r>
              <a:rPr lang="en-US" sz="1800" i="1" dirty="0">
                <a:solidFill>
                  <a:schemeClr val="dk1"/>
                </a:solidFill>
                <a:latin typeface="Quattrocento Sans"/>
                <a:ea typeface="Quattrocento Sans"/>
                <a:cs typeface="Quattrocento Sans"/>
                <a:sym typeface="Quattrocento Sans"/>
              </a:rPr>
              <a:t>In all of these scenarios:</a:t>
            </a:r>
            <a:r>
              <a:rPr lang="en-US" sz="1800" dirty="0">
                <a:solidFill>
                  <a:schemeClr val="dk1"/>
                </a:solidFill>
                <a:latin typeface="Quattrocento Sans"/>
                <a:ea typeface="Quattrocento Sans"/>
                <a:cs typeface="Quattrocento Sans"/>
                <a:sym typeface="Quattrocento Sans"/>
              </a:rPr>
              <a:t> Return to the original question </a:t>
            </a:r>
            <a:r>
              <a:rPr lang="en-US" sz="1800" b="1" dirty="0">
                <a:solidFill>
                  <a:schemeClr val="dk1"/>
                </a:solidFill>
                <a:latin typeface="Quattrocento Sans"/>
                <a:ea typeface="Quattrocento Sans"/>
                <a:cs typeface="Quattrocento Sans"/>
                <a:sym typeface="Quattrocento Sans"/>
              </a:rPr>
              <a:t>WITHOUT</a:t>
            </a:r>
            <a:r>
              <a:rPr lang="en-US" sz="1800" dirty="0">
                <a:solidFill>
                  <a:schemeClr val="dk1"/>
                </a:solidFill>
                <a:latin typeface="Quattrocento Sans"/>
                <a:ea typeface="Quattrocento Sans"/>
                <a:cs typeface="Quattrocento Sans"/>
                <a:sym typeface="Quattrocento Sans"/>
              </a:rPr>
              <a:t> interrupting the respondent</a:t>
            </a: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4687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6ebbcf6e5_2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76ebbcf6e5_2_4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Quattrocento Sans"/>
              <a:buNone/>
            </a:pPr>
            <a:r>
              <a:rPr lang="en-US" sz="1800" dirty="0">
                <a:solidFill>
                  <a:schemeClr val="dk1"/>
                </a:solidFill>
                <a:latin typeface="Quattrocento Sans"/>
                <a:ea typeface="Quattrocento Sans"/>
                <a:cs typeface="Quattrocento Sans"/>
                <a:sym typeface="Quattrocento Sans"/>
              </a:rPr>
              <a:t>If the participant answers before you have finished asking the full question:</a:t>
            </a:r>
          </a:p>
          <a:p>
            <a:pPr marL="285750" lvl="0" indent="-173736" algn="l" rtl="0">
              <a:lnSpc>
                <a:spcPct val="115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latin typeface="Quattrocento Sans"/>
                <a:ea typeface="Quattrocento Sans"/>
                <a:cs typeface="Quattrocento Sans"/>
                <a:sym typeface="Quattrocento Sans"/>
              </a:rPr>
              <a:t>Ask them to let you read the entire question before answering. </a:t>
            </a:r>
          </a:p>
          <a:p>
            <a:pPr marL="0" lvl="0" indent="0" algn="l" rtl="0">
              <a:lnSpc>
                <a:spcPct val="115000"/>
              </a:lnSpc>
              <a:spcBef>
                <a:spcPts val="0"/>
              </a:spcBef>
              <a:spcAft>
                <a:spcPts val="0"/>
              </a:spcAft>
              <a:buNone/>
            </a:pPr>
            <a:endParaRPr lang="en-US" sz="1800" dirty="0">
              <a:solidFill>
                <a:schemeClr val="dk1"/>
              </a:solidFill>
              <a:latin typeface="Quattrocento Sans"/>
              <a:ea typeface="Quattrocento Sans"/>
              <a:cs typeface="Quattrocento Sans"/>
              <a:sym typeface="Quattrocento Sans"/>
            </a:endParaRPr>
          </a:p>
        </p:txBody>
      </p:sp>
      <p:sp>
        <p:nvSpPr>
          <p:cNvPr id="515" name="Google Shape;515;g76ebbcf6e5_2_4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21705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200" b="1" i="1" dirty="0"/>
              <a:t>Answer Left: </a:t>
            </a:r>
            <a:r>
              <a:rPr lang="en-US" sz="1200" dirty="0"/>
              <a:t>First, reassure her that there is no right or wrong answer to any question, and that her response should be as it is applicable to her own life. If she persists in saying she does not know, she may truly not know the response, and that is a valid response. Lastly, if she appears to be in a hurry, and wants to finish the interview, subtly suggest to continue the interview at a later time. </a:t>
            </a:r>
          </a:p>
          <a:p>
            <a:pPr marL="171450" marR="0" lvl="0" indent="-171450" algn="l" rtl="0">
              <a:lnSpc>
                <a:spcPct val="100000"/>
              </a:lnSpc>
              <a:spcBef>
                <a:spcPts val="0"/>
              </a:spcBef>
              <a:spcAft>
                <a:spcPts val="0"/>
              </a:spcAft>
              <a:buClr>
                <a:schemeClr val="dk1"/>
              </a:buClr>
              <a:buSzPts val="1200"/>
              <a:buFont typeface="Arial"/>
              <a:buChar char="•"/>
            </a:pPr>
            <a:endParaRPr lang="en-US" sz="1200" b="1" dirty="0"/>
          </a:p>
          <a:p>
            <a:pPr marL="0" marR="0" lvl="0" indent="0" algn="l" rtl="0">
              <a:lnSpc>
                <a:spcPct val="100000"/>
              </a:lnSpc>
              <a:spcBef>
                <a:spcPts val="0"/>
              </a:spcBef>
              <a:spcAft>
                <a:spcPts val="0"/>
              </a:spcAft>
              <a:buClr>
                <a:schemeClr val="dk1"/>
              </a:buClr>
              <a:buSzPts val="1200"/>
              <a:buFont typeface="Arial"/>
              <a:buNone/>
            </a:pPr>
            <a:r>
              <a:rPr lang="en-US" sz="1200" b="1" i="1" dirty="0"/>
              <a:t>Answer Top Right: </a:t>
            </a:r>
            <a:r>
              <a:rPr lang="en-US" sz="1200" b="0" i="0" u="sng" dirty="0"/>
              <a:t>False</a:t>
            </a:r>
            <a:r>
              <a:rPr lang="en-US" sz="1200" b="0" i="0" dirty="0"/>
              <a:t>. </a:t>
            </a:r>
            <a:r>
              <a:rPr lang="en-US" sz="1200" dirty="0"/>
              <a:t>If the respondent digresses from the expected response, allow her to complete her response, gently rein her back into the survey, and remind her you would be happy to touch upon these points after finishing the survey.</a:t>
            </a:r>
          </a:p>
          <a:p>
            <a:pPr marL="171450" marR="0" lvl="0" indent="-171450" algn="l" rtl="0">
              <a:lnSpc>
                <a:spcPct val="100000"/>
              </a:lnSpc>
              <a:spcBef>
                <a:spcPts val="0"/>
              </a:spcBef>
              <a:spcAft>
                <a:spcPts val="0"/>
              </a:spcAft>
              <a:buClr>
                <a:schemeClr val="dk1"/>
              </a:buClr>
              <a:buSzPts val="1200"/>
              <a:buFont typeface="Arial"/>
              <a:buChar char="•"/>
            </a:pPr>
            <a:endParaRPr lang="en-US" sz="1200" dirty="0"/>
          </a:p>
          <a:p>
            <a:pPr marL="0" marR="0" lvl="0" indent="0" algn="l" rtl="0">
              <a:lnSpc>
                <a:spcPct val="100000"/>
              </a:lnSpc>
              <a:spcBef>
                <a:spcPts val="0"/>
              </a:spcBef>
              <a:spcAft>
                <a:spcPts val="0"/>
              </a:spcAft>
              <a:buClr>
                <a:schemeClr val="dk1"/>
              </a:buClr>
              <a:buSzPts val="1200"/>
              <a:buFont typeface="Arial"/>
              <a:buNone/>
            </a:pPr>
            <a:r>
              <a:rPr lang="en-US" sz="1200" b="1" i="1" dirty="0"/>
              <a:t>Answer Bottom Right: </a:t>
            </a:r>
            <a:r>
              <a:rPr lang="en-US" sz="1200" b="0" i="0" u="sng" dirty="0"/>
              <a:t>False</a:t>
            </a:r>
            <a:r>
              <a:rPr lang="en-US" sz="1200" b="0" i="0" dirty="0"/>
              <a:t>. </a:t>
            </a:r>
            <a:r>
              <a:rPr lang="en-US" sz="1200" dirty="0"/>
              <a:t>Ask her if she would like to reschedule the interview for another time so that she can thoughtfully consider the remaining questions.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7A2A5554-CDAD-462D-8E27-DE6A61120488}" type="slidenum">
              <a:rPr lang="fr-SN">
                <a:solidFill>
                  <a:prstClr val="black"/>
                </a:solidFill>
                <a:latin typeface="Calibri" panose="020F0502020204030204"/>
              </a:rPr>
              <a:pPr>
                <a:defRPr/>
              </a:pPr>
              <a:t>26</a:t>
            </a:fld>
            <a:endParaRPr lang="fr-SN">
              <a:solidFill>
                <a:prstClr val="black"/>
              </a:solidFill>
              <a:latin typeface="Calibri" panose="020F0502020204030204"/>
            </a:endParaRPr>
          </a:p>
        </p:txBody>
      </p:sp>
    </p:spTree>
    <p:extLst>
      <p:ext uri="{BB962C8B-B14F-4D97-AF65-F5344CB8AC3E}">
        <p14:creationId xmlns:p14="http://schemas.microsoft.com/office/powerpoint/2010/main" val="77808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6ef17647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6ef176476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8900" lvl="0" indent="0" algn="l" rtl="0">
              <a:spcBef>
                <a:spcPts val="800"/>
              </a:spcBef>
              <a:spcAft>
                <a:spcPts val="0"/>
              </a:spcAft>
              <a:buSzPts val="2200"/>
              <a:buFont typeface="Quattrocento Sans"/>
              <a:buNone/>
            </a:pPr>
            <a:r>
              <a:rPr lang="en-US" sz="2200" dirty="0">
                <a:latin typeface="Quattrocento Sans"/>
                <a:ea typeface="Quattrocento Sans"/>
                <a:cs typeface="Quattrocento Sans"/>
                <a:sym typeface="Quattrocento Sans"/>
              </a:rPr>
              <a:t>If there is noise in the background, and you are unable to hear the respondent clearly:</a:t>
            </a:r>
          </a:p>
          <a:p>
            <a:pPr marL="431800" lvl="0" indent="-173736" algn="l" rtl="0">
              <a:spcBef>
                <a:spcPts val="800"/>
              </a:spcBef>
              <a:spcAft>
                <a:spcPts val="0"/>
              </a:spcAft>
              <a:buSzPts val="2200"/>
              <a:buFont typeface="Arial" panose="020B0604020202020204" pitchFamily="34" charset="0"/>
              <a:buChar char="•"/>
            </a:pPr>
            <a:r>
              <a:rPr lang="en-US" sz="2200" dirty="0">
                <a:latin typeface="Quattrocento Sans"/>
                <a:ea typeface="Quattrocento Sans"/>
                <a:cs typeface="Quattrocento Sans"/>
                <a:sym typeface="Quattrocento Sans"/>
              </a:rPr>
              <a:t>Gently suggest that you would like to reschedule the interview at another time convenient to them.</a:t>
            </a:r>
          </a:p>
          <a:p>
            <a:pPr marL="88900" lvl="0" indent="0" algn="l" rtl="0">
              <a:spcBef>
                <a:spcPts val="800"/>
              </a:spcBef>
              <a:spcAft>
                <a:spcPts val="0"/>
              </a:spcAft>
              <a:buSzPts val="2200"/>
              <a:buFont typeface="Quattrocento Sans"/>
              <a:buNone/>
            </a:pPr>
            <a:r>
              <a:rPr lang="en-US" sz="2200" dirty="0">
                <a:latin typeface="Quattrocento Sans"/>
                <a:ea typeface="Quattrocento Sans"/>
                <a:cs typeface="Quattrocento Sans"/>
                <a:sym typeface="Quattrocento Sans"/>
              </a:rPr>
              <a:t>If someone other than the respondent answers the phone and gives you another number:</a:t>
            </a:r>
          </a:p>
          <a:p>
            <a:pPr marL="431800" lvl="0" indent="-173736" algn="l" rtl="0">
              <a:spcBef>
                <a:spcPts val="800"/>
              </a:spcBef>
              <a:spcAft>
                <a:spcPts val="0"/>
              </a:spcAft>
              <a:buSzPts val="2200"/>
              <a:buFont typeface="Arial" panose="020B0604020202020204" pitchFamily="34" charset="0"/>
              <a:buChar char="•"/>
            </a:pPr>
            <a:r>
              <a:rPr lang="en-US" sz="2200" dirty="0">
                <a:latin typeface="Quattrocento Sans"/>
                <a:ea typeface="Quattrocento Sans"/>
                <a:cs typeface="Quattrocento Sans"/>
                <a:sym typeface="Quattrocento Sans"/>
              </a:rPr>
              <a:t>Note down the phone number in ODK and make a subsequent call attempt to reach the respondent.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415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noProof="0" dirty="0"/>
              <a:t>Correct: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What do you mean when you say…?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Silence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Could you give me an example of 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I am not sure I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noProof="0" dirty="0"/>
              <a:t>Incorrect: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 suppose you mean that… Is that right?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dirty="0"/>
              <a:t>I do no think that is correct, please answer again.</a:t>
            </a:r>
          </a:p>
        </p:txBody>
      </p:sp>
      <p:sp>
        <p:nvSpPr>
          <p:cNvPr id="4" name="Slide Number Placeholder 3"/>
          <p:cNvSpPr>
            <a:spLocks noGrp="1"/>
          </p:cNvSpPr>
          <p:nvPr>
            <p:ph type="sldNum" sz="quarter" idx="10"/>
          </p:nvPr>
        </p:nvSpPr>
        <p:spPr/>
        <p:txBody>
          <a:bodyPr/>
          <a:lstStyle/>
          <a:p>
            <a:pPr>
              <a:defRPr/>
            </a:pPr>
            <a:fld id="{7A2A5554-CDAD-462D-8E27-DE6A61120488}" type="slidenum">
              <a:rPr lang="fr-SN">
                <a:solidFill>
                  <a:prstClr val="black"/>
                </a:solidFill>
              </a:rPr>
              <a:pPr>
                <a:defRPr/>
              </a:pPr>
              <a:t>28</a:t>
            </a:fld>
            <a:endParaRPr lang="fr-SN" dirty="0">
              <a:solidFill>
                <a:prstClr val="black"/>
              </a:solidFill>
            </a:endParaRPr>
          </a:p>
        </p:txBody>
      </p:sp>
    </p:spTree>
    <p:extLst>
      <p:ext uri="{BB962C8B-B14F-4D97-AF65-F5344CB8AC3E}">
        <p14:creationId xmlns:p14="http://schemas.microsoft.com/office/powerpoint/2010/main" val="131808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#countryspecific – This slide is designed to teach on important reminders for placing phone calls from home. If your team is organizing a call center instead of having REs place phone calls from home, DELETE THIS SLIDE.</a:t>
            </a:r>
          </a:p>
        </p:txBody>
      </p:sp>
      <p:sp>
        <p:nvSpPr>
          <p:cNvPr id="4" name="Slide Number Placeholder 3"/>
          <p:cNvSpPr>
            <a:spLocks noGrp="1"/>
          </p:cNvSpPr>
          <p:nvPr>
            <p:ph type="sldNum" sz="quarter" idx="10"/>
          </p:nvPr>
        </p:nvSpPr>
        <p:spPr/>
        <p:txBody>
          <a:bodyPr/>
          <a:lstStyle/>
          <a:p>
            <a:fld id="{32EF6E3F-7229-435D-9B4A-E0ABCDF45996}" type="slidenum">
              <a:rPr lang="fr-CA" smtClean="0"/>
              <a:t>29</a:t>
            </a:fld>
            <a:endParaRPr lang="fr-CA"/>
          </a:p>
        </p:txBody>
      </p:sp>
    </p:spTree>
    <p:extLst>
      <p:ext uri="{BB962C8B-B14F-4D97-AF65-F5344CB8AC3E}">
        <p14:creationId xmlns:p14="http://schemas.microsoft.com/office/powerpoint/2010/main" val="336328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F6E3F-7229-435D-9B4A-E0ABCDF4599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6ebbcf6e5_2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76ebbcf6e5_2_3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g76ebbcf6e5_2_3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52631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6ebbcf6e5_2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76ebbcf6e5_2_3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76ebbcf6e5_2_3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3484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6</a:t>
            </a:fld>
            <a:endParaRPr lang="fr-CA"/>
          </a:p>
        </p:txBody>
      </p:sp>
    </p:spTree>
    <p:extLst>
      <p:ext uri="{BB962C8B-B14F-4D97-AF65-F5344CB8AC3E}">
        <p14:creationId xmlns:p14="http://schemas.microsoft.com/office/powerpoint/2010/main" val="186243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7</a:t>
            </a:fld>
            <a:endParaRPr lang="fr-CA"/>
          </a:p>
        </p:txBody>
      </p:sp>
    </p:spTree>
    <p:extLst>
      <p:ext uri="{BB962C8B-B14F-4D97-AF65-F5344CB8AC3E}">
        <p14:creationId xmlns:p14="http://schemas.microsoft.com/office/powerpoint/2010/main" val="2253016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8</a:t>
            </a:fld>
            <a:endParaRPr lang="fr-CA"/>
          </a:p>
        </p:txBody>
      </p:sp>
    </p:spTree>
    <p:extLst>
      <p:ext uri="{BB962C8B-B14F-4D97-AF65-F5344CB8AC3E}">
        <p14:creationId xmlns:p14="http://schemas.microsoft.com/office/powerpoint/2010/main" val="355609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6ebbcf6e5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76ebbcf6e5_2_3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800" b="1" i="1" dirty="0">
                <a:solidFill>
                  <a:schemeClr val="dk1"/>
                </a:solidFill>
                <a:latin typeface="+mn-lt"/>
                <a:ea typeface="Quattrocento Sans"/>
                <a:cs typeface="Quattrocento Sans"/>
                <a:sym typeface="Quattrocento Sans"/>
              </a:rPr>
              <a:t>FTF Interview</a:t>
            </a:r>
            <a:endParaRPr lang="en-US" sz="800" b="1" i="1" dirty="0">
              <a:solidFill>
                <a:schemeClr val="dk1"/>
              </a:solidFill>
              <a:latin typeface="+mn-lt"/>
              <a:ea typeface="Quattrocento Sans"/>
              <a:cs typeface="Arial"/>
              <a:sym typeface="Arial"/>
            </a:endParaRPr>
          </a:p>
          <a:p>
            <a:pPr marL="171450" marR="0" lvl="0" indent="-171450" algn="l" rtl="0">
              <a:lnSpc>
                <a:spcPct val="150000"/>
              </a:lnSpc>
              <a:spcBef>
                <a:spcPts val="0"/>
              </a:spcBef>
              <a:spcAft>
                <a:spcPts val="0"/>
              </a:spcAft>
              <a:buSzPct val="100000"/>
              <a:buFont typeface="Arial" panose="020B0604020202020204" pitchFamily="34" charset="0"/>
              <a:buChar char="•"/>
            </a:pPr>
            <a:r>
              <a:rPr lang="en-US" sz="800" dirty="0">
                <a:solidFill>
                  <a:schemeClr val="dk1"/>
                </a:solidFill>
                <a:latin typeface="+mn-lt"/>
                <a:ea typeface="Quattrocento Sans"/>
                <a:cs typeface="Quattrocento Sans"/>
                <a:sym typeface="Quattrocento Sans"/>
              </a:rPr>
              <a:t>Able to note </a:t>
            </a:r>
            <a:r>
              <a:rPr lang="en-US" sz="800" b="1" dirty="0">
                <a:solidFill>
                  <a:schemeClr val="dk1"/>
                </a:solidFill>
                <a:latin typeface="+mn-lt"/>
                <a:ea typeface="Quattrocento Sans"/>
                <a:cs typeface="Quattrocento Sans"/>
                <a:sym typeface="Quattrocento Sans"/>
              </a:rPr>
              <a:t>visual cues</a:t>
            </a:r>
            <a:r>
              <a:rPr lang="en-US" sz="800" dirty="0">
                <a:solidFill>
                  <a:schemeClr val="dk1"/>
                </a:solidFill>
                <a:latin typeface="+mn-lt"/>
                <a:ea typeface="Quattrocento Sans"/>
                <a:cs typeface="Quattrocento Sans"/>
                <a:sym typeface="Quattrocento Sans"/>
              </a:rPr>
              <a:t>, like expressions and body language</a:t>
            </a:r>
            <a:endParaRPr lang="en-US" sz="800" dirty="0">
              <a:solidFill>
                <a:schemeClr val="dk1"/>
              </a:solidFill>
              <a:latin typeface="+mn-lt"/>
              <a:ea typeface="Quattrocento Sans"/>
              <a:cs typeface="Arial"/>
              <a:sym typeface="Arial"/>
            </a:endParaRPr>
          </a:p>
          <a:p>
            <a:pPr marL="171450" marR="0" lvl="0" indent="-171450" algn="l" rtl="0">
              <a:lnSpc>
                <a:spcPct val="150000"/>
              </a:lnSpc>
              <a:spcBef>
                <a:spcPts val="0"/>
              </a:spcBef>
              <a:spcAft>
                <a:spcPts val="0"/>
              </a:spcAft>
              <a:buSzPct val="100000"/>
              <a:buFont typeface="Arial" panose="020B0604020202020204" pitchFamily="34" charset="0"/>
              <a:buChar char="•"/>
            </a:pPr>
            <a:r>
              <a:rPr lang="en-US" sz="800" dirty="0">
                <a:solidFill>
                  <a:schemeClr val="dk1"/>
                </a:solidFill>
                <a:latin typeface="+mn-lt"/>
                <a:ea typeface="Quattrocento Sans"/>
                <a:cs typeface="Quattrocento Sans"/>
                <a:sym typeface="Quattrocento Sans"/>
              </a:rPr>
              <a:t>Establish rapport through conversation and eye-contact</a:t>
            </a:r>
            <a:endParaRPr lang="en-US" sz="800" dirty="0">
              <a:solidFill>
                <a:schemeClr val="dk1"/>
              </a:solidFill>
              <a:latin typeface="+mn-lt"/>
            </a:endParaRPr>
          </a:p>
          <a:p>
            <a:pPr marL="0" marR="0" lvl="0" indent="0" algn="l" rtl="0">
              <a:lnSpc>
                <a:spcPct val="150000"/>
              </a:lnSpc>
              <a:spcBef>
                <a:spcPts val="0"/>
              </a:spcBef>
              <a:spcAft>
                <a:spcPts val="0"/>
              </a:spcAft>
              <a:buNone/>
            </a:pPr>
            <a:endParaRPr lang="en-US" sz="800" b="1" i="1" dirty="0">
              <a:solidFill>
                <a:schemeClr val="dk1"/>
              </a:solidFill>
              <a:latin typeface="+mn-lt"/>
              <a:ea typeface="Quattrocento Sans"/>
              <a:cs typeface="Quattrocento Sans"/>
              <a:sym typeface="Quattrocento Sans"/>
            </a:endParaRPr>
          </a:p>
          <a:p>
            <a:pPr marL="0" marR="0" lvl="0" indent="0" algn="l" rtl="0">
              <a:lnSpc>
                <a:spcPct val="150000"/>
              </a:lnSpc>
              <a:spcBef>
                <a:spcPts val="0"/>
              </a:spcBef>
              <a:spcAft>
                <a:spcPts val="0"/>
              </a:spcAft>
              <a:buNone/>
            </a:pPr>
            <a:r>
              <a:rPr lang="en-US" sz="800" b="1" i="1" dirty="0">
                <a:solidFill>
                  <a:schemeClr val="dk1"/>
                </a:solidFill>
                <a:latin typeface="+mn-lt"/>
                <a:ea typeface="Quattrocento Sans"/>
                <a:cs typeface="Quattrocento Sans"/>
                <a:sym typeface="Quattrocento Sans"/>
              </a:rPr>
              <a:t>Phone Interview</a:t>
            </a:r>
            <a:endParaRPr lang="en-US" sz="800" b="1" i="1" dirty="0">
              <a:solidFill>
                <a:schemeClr val="dk1"/>
              </a:solidFill>
              <a:latin typeface="+mn-lt"/>
              <a:ea typeface="Quattrocento Sans"/>
              <a:cs typeface="Arial"/>
              <a:sym typeface="Arial"/>
            </a:endParaRPr>
          </a:p>
          <a:p>
            <a:pPr marL="171450" marR="0" lvl="0" indent="-171450" algn="l" rtl="0">
              <a:lnSpc>
                <a:spcPct val="150000"/>
              </a:lnSpc>
              <a:spcBef>
                <a:spcPts val="0"/>
              </a:spcBef>
              <a:spcAft>
                <a:spcPts val="0"/>
              </a:spcAft>
              <a:buSzPct val="100000"/>
              <a:buFont typeface="Arial" panose="020B0604020202020204" pitchFamily="34" charset="0"/>
              <a:buChar char="•"/>
            </a:pPr>
            <a:r>
              <a:rPr lang="en-US" sz="800" dirty="0">
                <a:solidFill>
                  <a:schemeClr val="dk1"/>
                </a:solidFill>
                <a:latin typeface="+mn-lt"/>
                <a:ea typeface="Quattrocento Sans"/>
                <a:cs typeface="Quattrocento Sans"/>
                <a:sym typeface="Quattrocento Sans"/>
              </a:rPr>
              <a:t>Rely on </a:t>
            </a:r>
            <a:r>
              <a:rPr lang="en-US" sz="800" b="1" dirty="0">
                <a:solidFill>
                  <a:schemeClr val="dk1"/>
                </a:solidFill>
                <a:latin typeface="+mn-lt"/>
                <a:ea typeface="Quattrocento Sans"/>
                <a:cs typeface="Quattrocento Sans"/>
                <a:sym typeface="Quattrocento Sans"/>
              </a:rPr>
              <a:t>listening skills</a:t>
            </a:r>
            <a:r>
              <a:rPr lang="en-US" sz="800" dirty="0">
                <a:solidFill>
                  <a:schemeClr val="dk1"/>
                </a:solidFill>
                <a:latin typeface="+mn-lt"/>
                <a:ea typeface="Quattrocento Sans"/>
                <a:cs typeface="Quattrocento Sans"/>
                <a:sym typeface="Quattrocento Sans"/>
              </a:rPr>
              <a:t> and ability to interpret </a:t>
            </a:r>
            <a:r>
              <a:rPr lang="en-US" sz="800" b="1" dirty="0">
                <a:solidFill>
                  <a:schemeClr val="dk1"/>
                </a:solidFill>
                <a:latin typeface="+mn-lt"/>
                <a:ea typeface="Quattrocento Sans"/>
                <a:cs typeface="Quattrocento Sans"/>
                <a:sym typeface="Quattrocento Sans"/>
              </a:rPr>
              <a:t>paralinguistic cues, </a:t>
            </a:r>
            <a:r>
              <a:rPr lang="en-US" sz="800" dirty="0">
                <a:solidFill>
                  <a:schemeClr val="dk1"/>
                </a:solidFill>
                <a:latin typeface="+mn-lt"/>
                <a:ea typeface="Quattrocento Sans"/>
                <a:cs typeface="Quattrocento Sans"/>
                <a:sym typeface="Quattrocento Sans"/>
              </a:rPr>
              <a:t>like the volume and tone of the respondent’s voice </a:t>
            </a:r>
          </a:p>
          <a:p>
            <a:pPr marL="171450" marR="0" lvl="0" indent="-171450" algn="l" rtl="0">
              <a:lnSpc>
                <a:spcPct val="150000"/>
              </a:lnSpc>
              <a:spcBef>
                <a:spcPts val="0"/>
              </a:spcBef>
              <a:spcAft>
                <a:spcPts val="0"/>
              </a:spcAft>
              <a:buSzPct val="100000"/>
              <a:buFont typeface="Arial" panose="020B0604020202020204" pitchFamily="34" charset="0"/>
              <a:buChar char="•"/>
            </a:pPr>
            <a:r>
              <a:rPr lang="en-US" sz="800" dirty="0">
                <a:solidFill>
                  <a:schemeClr val="dk1"/>
                </a:solidFill>
                <a:latin typeface="+mn-lt"/>
                <a:ea typeface="Quattrocento Sans"/>
                <a:cs typeface="Quattrocento Sans"/>
                <a:sym typeface="Quattrocento Sans"/>
              </a:rPr>
              <a:t>Establish rapport through conversation</a:t>
            </a:r>
          </a:p>
          <a:p>
            <a:pPr marL="171450" marR="0" lvl="0" indent="-171450" algn="l" rtl="0">
              <a:lnSpc>
                <a:spcPct val="150000"/>
              </a:lnSpc>
              <a:spcBef>
                <a:spcPts val="0"/>
              </a:spcBef>
              <a:spcAft>
                <a:spcPts val="0"/>
              </a:spcAft>
              <a:buSzPct val="100000"/>
              <a:buFont typeface="Arial" panose="020B0604020202020204" pitchFamily="34" charset="0"/>
              <a:buChar char="•"/>
            </a:pPr>
            <a:r>
              <a:rPr lang="en-US" sz="800" dirty="0">
                <a:solidFill>
                  <a:schemeClr val="dk1"/>
                </a:solidFill>
                <a:latin typeface="+mn-lt"/>
                <a:ea typeface="Quattrocento Sans"/>
                <a:cs typeface="Quattrocento Sans"/>
                <a:sym typeface="Quattrocento Sans"/>
              </a:rPr>
              <a:t>May need to rely on questioning for clarification</a:t>
            </a:r>
            <a:endParaRPr lang="en-US" sz="1100" dirty="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dirty="0"/>
          </a:p>
        </p:txBody>
      </p:sp>
      <p:sp>
        <p:nvSpPr>
          <p:cNvPr id="380" name="Google Shape;380;g76ebbcf6e5_2_3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919357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2"/>
            <a:ext cx="5378824" cy="93345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9"/>
            <a:ext cx="5384800" cy="664537"/>
          </a:xfrm>
        </p:spPr>
        <p:txBody>
          <a:bodyPr>
            <a:normAutofit/>
          </a:bodyPr>
          <a:lstStyle>
            <a:lvl1pPr marL="0" indent="0" algn="l">
              <a:spcBef>
                <a:spcPts val="300"/>
              </a:spcBef>
              <a:buNone/>
              <a:defRPr sz="1400">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30"/>
            <a:ext cx="3322648" cy="1382323"/>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4" y="3816749"/>
            <a:ext cx="2962709" cy="430887"/>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1" normalizeH="0" baseline="0" noProof="0">
                <a:ln>
                  <a:noFill/>
                </a:ln>
                <a:solidFill>
                  <a:prstClr val="white"/>
                </a:solidFill>
                <a:effectLst/>
                <a:uLnTx/>
                <a:uFillTx/>
                <a:latin typeface="Garamond"/>
                <a:ea typeface="+mn-ea"/>
                <a:cs typeface="Garamond"/>
              </a:rPr>
              <a:t>Bill &amp; Melinda Gates Institute</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50913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34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166540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298430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299258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3365317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3366074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186580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2909050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1607082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391675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343618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8_Custom Layout">
  <p:cSld name="49_Custom Layout">
    <p:spTree>
      <p:nvGrpSpPr>
        <p:cNvPr id="1" name="Shape 59"/>
        <p:cNvGrpSpPr/>
        <p:nvPr/>
      </p:nvGrpSpPr>
      <p:grpSpPr>
        <a:xfrm>
          <a:off x="0" y="0"/>
          <a:ext cx="0" cy="0"/>
          <a:chOff x="0" y="0"/>
          <a:chExt cx="0" cy="0"/>
        </a:xfrm>
      </p:grpSpPr>
      <p:sp>
        <p:nvSpPr>
          <p:cNvPr id="60" name="Google Shape;60;p16"/>
          <p:cNvSpPr>
            <a:spLocks noGrp="1"/>
          </p:cNvSpPr>
          <p:nvPr>
            <p:ph type="pic" idx="2"/>
          </p:nvPr>
        </p:nvSpPr>
        <p:spPr>
          <a:xfrm>
            <a:off x="2" y="1"/>
            <a:ext cx="7252793" cy="6858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4949878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396020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010191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908154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477202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41409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205042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2081852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3430737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152712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344483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7"/>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8"/>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70" lvl="0" indent="-423312" algn="l">
              <a:lnSpc>
                <a:spcPct val="90000"/>
              </a:lnSpc>
              <a:spcBef>
                <a:spcPts val="1067"/>
              </a:spcBef>
              <a:spcAft>
                <a:spcPts val="0"/>
              </a:spcAft>
              <a:buClr>
                <a:schemeClr val="dk1"/>
              </a:buClr>
              <a:buSzPts val="1400"/>
              <a:buChar char="•"/>
              <a:defRPr/>
            </a:lvl1pPr>
            <a:lvl2pPr marL="1219140" lvl="1" indent="-423312" algn="l">
              <a:lnSpc>
                <a:spcPct val="90000"/>
              </a:lnSpc>
              <a:spcBef>
                <a:spcPts val="533"/>
              </a:spcBef>
              <a:spcAft>
                <a:spcPts val="0"/>
              </a:spcAft>
              <a:buClr>
                <a:schemeClr val="dk1"/>
              </a:buClr>
              <a:buSzPts val="1400"/>
              <a:buChar char="•"/>
              <a:defRPr/>
            </a:lvl2pPr>
            <a:lvl3pPr marL="1828709" lvl="2" indent="-423312" algn="l">
              <a:lnSpc>
                <a:spcPct val="90000"/>
              </a:lnSpc>
              <a:spcBef>
                <a:spcPts val="533"/>
              </a:spcBef>
              <a:spcAft>
                <a:spcPts val="0"/>
              </a:spcAft>
              <a:buClr>
                <a:schemeClr val="dk1"/>
              </a:buClr>
              <a:buSzPts val="1400"/>
              <a:buChar char="•"/>
              <a:defRPr/>
            </a:lvl3pPr>
            <a:lvl4pPr marL="2438278" lvl="3" indent="-423312" algn="l">
              <a:lnSpc>
                <a:spcPct val="90000"/>
              </a:lnSpc>
              <a:spcBef>
                <a:spcPts val="533"/>
              </a:spcBef>
              <a:spcAft>
                <a:spcPts val="0"/>
              </a:spcAft>
              <a:buClr>
                <a:schemeClr val="dk1"/>
              </a:buClr>
              <a:buSzPts val="1400"/>
              <a:buChar char="•"/>
              <a:defRPr/>
            </a:lvl4pPr>
            <a:lvl5pPr marL="3047848" lvl="4" indent="-423312" algn="l">
              <a:lnSpc>
                <a:spcPct val="90000"/>
              </a:lnSpc>
              <a:spcBef>
                <a:spcPts val="533"/>
              </a:spcBef>
              <a:spcAft>
                <a:spcPts val="0"/>
              </a:spcAft>
              <a:buClr>
                <a:schemeClr val="dk1"/>
              </a:buClr>
              <a:buSzPts val="1400"/>
              <a:buChar char="•"/>
              <a:defRPr/>
            </a:lvl5pPr>
            <a:lvl6pPr marL="3657418" lvl="5" indent="-423312" algn="l">
              <a:lnSpc>
                <a:spcPct val="90000"/>
              </a:lnSpc>
              <a:spcBef>
                <a:spcPts val="533"/>
              </a:spcBef>
              <a:spcAft>
                <a:spcPts val="0"/>
              </a:spcAft>
              <a:buClr>
                <a:schemeClr val="dk1"/>
              </a:buClr>
              <a:buSzPts val="1400"/>
              <a:buChar char="•"/>
              <a:defRPr/>
            </a:lvl6pPr>
            <a:lvl7pPr marL="4266987" lvl="6" indent="-423312" algn="l">
              <a:lnSpc>
                <a:spcPct val="90000"/>
              </a:lnSpc>
              <a:spcBef>
                <a:spcPts val="533"/>
              </a:spcBef>
              <a:spcAft>
                <a:spcPts val="0"/>
              </a:spcAft>
              <a:buClr>
                <a:schemeClr val="dk1"/>
              </a:buClr>
              <a:buSzPts val="1400"/>
              <a:buChar char="•"/>
              <a:defRPr/>
            </a:lvl7pPr>
            <a:lvl8pPr marL="4876557" lvl="7" indent="-423312" algn="l">
              <a:lnSpc>
                <a:spcPct val="90000"/>
              </a:lnSpc>
              <a:spcBef>
                <a:spcPts val="533"/>
              </a:spcBef>
              <a:spcAft>
                <a:spcPts val="0"/>
              </a:spcAft>
              <a:buClr>
                <a:schemeClr val="dk1"/>
              </a:buClr>
              <a:buSzPts val="1400"/>
              <a:buChar char="•"/>
              <a:defRPr/>
            </a:lvl8pPr>
            <a:lvl9pPr marL="5486126" lvl="8" indent="-423312" algn="l">
              <a:lnSpc>
                <a:spcPct val="90000"/>
              </a:lnSpc>
              <a:spcBef>
                <a:spcPts val="533"/>
              </a:spcBef>
              <a:spcAft>
                <a:spcPts val="0"/>
              </a:spcAft>
              <a:buClr>
                <a:schemeClr val="dk1"/>
              </a:buClr>
              <a:buSzPts val="1400"/>
              <a:buChar char="•"/>
              <a:defRPr/>
            </a:lvl9pPr>
          </a:lstStyle>
          <a:p>
            <a:endParaRPr/>
          </a:p>
        </p:txBody>
      </p:sp>
      <p:sp>
        <p:nvSpPr>
          <p:cNvPr id="67" name="Google Shape;67;p18"/>
          <p:cNvSpPr txBox="1">
            <a:spLocks noGrp="1"/>
          </p:cNvSpPr>
          <p:nvPr>
            <p:ph type="dt" idx="10"/>
          </p:nvPr>
        </p:nvSpPr>
        <p:spPr>
          <a:xfrm>
            <a:off x="838200" y="6356353"/>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8"/>
          <p:cNvSpPr txBox="1">
            <a:spLocks noGrp="1"/>
          </p:cNvSpPr>
          <p:nvPr>
            <p:ph type="ftr" idx="11"/>
          </p:nvPr>
        </p:nvSpPr>
        <p:spPr>
          <a:xfrm>
            <a:off x="4038600" y="6356353"/>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8"/>
          <p:cNvSpPr txBox="1">
            <a:spLocks noGrp="1"/>
          </p:cNvSpPr>
          <p:nvPr>
            <p:ph type="sldNum" idx="12"/>
          </p:nvPr>
        </p:nvSpPr>
        <p:spPr>
          <a:xfrm>
            <a:off x="8610600" y="6356353"/>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4632245"/>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3005840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113388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501555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134629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964543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67172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316470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26252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147749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844143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1"/>
        <p:cNvGrpSpPr/>
        <p:nvPr/>
      </p:nvGrpSpPr>
      <p:grpSpPr>
        <a:xfrm>
          <a:off x="0" y="0"/>
          <a:ext cx="0" cy="0"/>
          <a:chOff x="0" y="0"/>
          <a:chExt cx="0" cy="0"/>
        </a:xfrm>
      </p:grpSpPr>
      <p:sp>
        <p:nvSpPr>
          <p:cNvPr id="62" name="Google Shape;62;p17"/>
          <p:cNvSpPr>
            <a:spLocks noGrp="1"/>
          </p:cNvSpPr>
          <p:nvPr>
            <p:ph type="pic" idx="2"/>
          </p:nvPr>
        </p:nvSpPr>
        <p:spPr>
          <a:xfrm>
            <a:off x="0" y="2"/>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63" name="Google Shape;63;p17"/>
          <p:cNvSpPr>
            <a:spLocks noGrp="1"/>
          </p:cNvSpPr>
          <p:nvPr>
            <p:ph type="pic" idx="3"/>
          </p:nvPr>
        </p:nvSpPr>
        <p:spPr>
          <a:xfrm>
            <a:off x="0" y="3514727"/>
            <a:ext cx="3886200" cy="334327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12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26773051"/>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54807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01511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2406697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130185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89416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6013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194440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131993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546836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058143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a:t>Click icon to add picture</a:t>
            </a:r>
            <a:endParaRPr lang="fr-CA"/>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a:t>Click icon to add picture</a:t>
            </a:r>
            <a:endParaRPr lang="fr-CA"/>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043355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1151660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2289926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11089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62005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862528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89146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76921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3812015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4221948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188036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58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2643303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2139844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16256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357073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3564360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3683057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435126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420744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80197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376306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32911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262918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74932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332553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541799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215134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3724643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842288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2768629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84211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32314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4347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1967676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1828204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1434693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242751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33481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35365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231730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72781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27/06/2024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4034752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67635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890699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65615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3" y="-10485"/>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r>
              <a:rPr lang="en-US"/>
              <a:t>Click icon to add picture</a:t>
            </a:r>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264151" y="-1"/>
            <a:ext cx="6537500" cy="3268751"/>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570022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r>
              <a:rPr lang="en-US"/>
              <a:t>Click icon to add picture</a:t>
            </a:r>
            <a:endParaRPr lang="fr-CA"/>
          </a:p>
        </p:txBody>
      </p:sp>
      <p:sp>
        <p:nvSpPr>
          <p:cNvPr id="26" name="Picture Placeholder 25"/>
          <p:cNvSpPr>
            <a:spLocks noGrp="1"/>
          </p:cNvSpPr>
          <p:nvPr>
            <p:ph type="pic" sz="quarter" idx="10"/>
          </p:nvPr>
        </p:nvSpPr>
        <p:spPr>
          <a:xfrm>
            <a:off x="4206958"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56218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5"/>
            <a:ext cx="12192000" cy="1206231"/>
          </a:xfrm>
        </p:spPr>
        <p:txBody>
          <a:bodyPr/>
          <a:lstStyle/>
          <a:p>
            <a:r>
              <a:rPr lang="en-US"/>
              <a:t>Click icon to add picture</a:t>
            </a:r>
            <a:endParaRPr lang="fr-CA"/>
          </a:p>
        </p:txBody>
      </p:sp>
    </p:spTree>
    <p:extLst>
      <p:ext uri="{BB962C8B-B14F-4D97-AF65-F5344CB8AC3E}">
        <p14:creationId xmlns:p14="http://schemas.microsoft.com/office/powerpoint/2010/main" val="2684290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3"/>
            <a:ext cx="12192000" cy="1489953"/>
          </a:xfrm>
        </p:spPr>
        <p:txBody>
          <a:bodyPr/>
          <a:lstStyle/>
          <a:p>
            <a:r>
              <a:rPr lang="en-US"/>
              <a:t>Click icon to add picture</a:t>
            </a:r>
            <a:endParaRPr lang="fr-CA"/>
          </a:p>
        </p:txBody>
      </p:sp>
    </p:spTree>
    <p:extLst>
      <p:ext uri="{BB962C8B-B14F-4D97-AF65-F5344CB8AC3E}">
        <p14:creationId xmlns:p14="http://schemas.microsoft.com/office/powerpoint/2010/main" val="3308622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Tree>
    <p:extLst>
      <p:ext uri="{BB962C8B-B14F-4D97-AF65-F5344CB8AC3E}">
        <p14:creationId xmlns:p14="http://schemas.microsoft.com/office/powerpoint/2010/main" val="2597076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3752851" cy="6858000"/>
          </a:xfrm>
        </p:spPr>
        <p:txBody>
          <a:bodyPr/>
          <a:lstStyle/>
          <a:p>
            <a:r>
              <a:rPr lang="en-US"/>
              <a:t>Click icon to add picture</a:t>
            </a:r>
            <a:endParaRPr lang="fr-CA"/>
          </a:p>
        </p:txBody>
      </p:sp>
    </p:spTree>
    <p:extLst>
      <p:ext uri="{BB962C8B-B14F-4D97-AF65-F5344CB8AC3E}">
        <p14:creationId xmlns:p14="http://schemas.microsoft.com/office/powerpoint/2010/main" val="78709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3"/>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553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 y="3"/>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90827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22977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2"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82608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0"/>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1"/>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2"/>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3"/>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4"/>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5"/>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6"/>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7"/>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8"/>
                  </a:ext>
                </a:extLst>
              </a:tr>
              <a:tr h="370840">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tc>
                  <a:txBody>
                    <a:bodyPr/>
                    <a:lstStyle/>
                    <a:p>
                      <a:endParaRPr lang="en-US" sz="130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620282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3" name="Picture Placeholder 2"/>
          <p:cNvSpPr>
            <a:spLocks noGrp="1"/>
          </p:cNvSpPr>
          <p:nvPr>
            <p:ph type="pic" sz="quarter" idx="11"/>
          </p:nvPr>
        </p:nvSpPr>
        <p:spPr>
          <a:xfrm>
            <a:off x="9042400" y="1651002"/>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4109227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r>
              <a:rPr lang="en-US"/>
              <a:t>Click icon to add picture</a:t>
            </a:r>
            <a:endParaRPr lang="fr-CA"/>
          </a:p>
        </p:txBody>
      </p:sp>
      <p:sp>
        <p:nvSpPr>
          <p:cNvPr id="5" name="Picture Placeholder 4"/>
          <p:cNvSpPr>
            <a:spLocks noGrp="1"/>
          </p:cNvSpPr>
          <p:nvPr>
            <p:ph type="pic" sz="quarter" idx="11"/>
          </p:nvPr>
        </p:nvSpPr>
        <p:spPr>
          <a:xfrm rot="1795914">
            <a:off x="5787629" y="746138"/>
            <a:ext cx="4347555" cy="7701796"/>
          </a:xfrm>
        </p:spPr>
        <p:txBody>
          <a:bodyPr/>
          <a:lstStyle/>
          <a:p>
            <a:r>
              <a:rPr lang="en-US"/>
              <a:t>Click icon to add picture</a:t>
            </a:r>
            <a:endParaRPr lang="fr-CA"/>
          </a:p>
        </p:txBody>
      </p:sp>
    </p:spTree>
    <p:extLst>
      <p:ext uri="{BB962C8B-B14F-4D97-AF65-F5344CB8AC3E}">
        <p14:creationId xmlns:p14="http://schemas.microsoft.com/office/powerpoint/2010/main" val="188968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a:p>
        </p:txBody>
      </p:sp>
    </p:spTree>
    <p:extLst>
      <p:ext uri="{BB962C8B-B14F-4D97-AF65-F5344CB8AC3E}">
        <p14:creationId xmlns:p14="http://schemas.microsoft.com/office/powerpoint/2010/main" val="581860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4" y="3"/>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r>
              <a:rPr lang="en-US"/>
              <a:t>Click icon to add picture</a:t>
            </a:r>
            <a:endParaRPr lang="fr-CA"/>
          </a:p>
        </p:txBody>
      </p:sp>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a:p>
        </p:txBody>
      </p:sp>
      <p:sp>
        <p:nvSpPr>
          <p:cNvPr id="3" name="Picture Placeholder 2"/>
          <p:cNvSpPr>
            <a:spLocks noGrp="1"/>
          </p:cNvSpPr>
          <p:nvPr>
            <p:ph type="pic" sz="quarter" idx="11"/>
          </p:nvPr>
        </p:nvSpPr>
        <p:spPr>
          <a:xfrm>
            <a:off x="1003300" y="1651002"/>
            <a:ext cx="2097088" cy="3706813"/>
          </a:xfrm>
        </p:spPr>
        <p:txBody>
          <a:bodyPr/>
          <a:lstStyle/>
          <a:p>
            <a:r>
              <a:rPr lang="en-US"/>
              <a:t>Click icon to add picture</a:t>
            </a:r>
            <a:endParaRPr lang="fr-CA"/>
          </a:p>
        </p:txBody>
      </p:sp>
    </p:spTree>
    <p:extLst>
      <p:ext uri="{BB962C8B-B14F-4D97-AF65-F5344CB8AC3E}">
        <p14:creationId xmlns:p14="http://schemas.microsoft.com/office/powerpoint/2010/main" val="838377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2816223"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122078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5"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0"/>
          </p:nvPr>
        </p:nvSpPr>
        <p:spPr>
          <a:xfrm>
            <a:off x="6087171" y="2"/>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45798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r>
              <a:rPr lang="en-US"/>
              <a:t>Click icon to add picture</a:t>
            </a:r>
            <a:endParaRPr lang="fr-CA"/>
          </a:p>
        </p:txBody>
      </p:sp>
      <p:sp>
        <p:nvSpPr>
          <p:cNvPr id="3" name="Picture Placeholder 2"/>
          <p:cNvSpPr>
            <a:spLocks noGrp="1"/>
          </p:cNvSpPr>
          <p:nvPr>
            <p:ph type="pic" sz="quarter" idx="11"/>
          </p:nvPr>
        </p:nvSpPr>
        <p:spPr>
          <a:xfrm>
            <a:off x="2" y="0"/>
            <a:ext cx="4356100" cy="4089400"/>
          </a:xfrm>
        </p:spPr>
        <p:txBody>
          <a:bodyPr/>
          <a:lstStyle/>
          <a:p>
            <a:r>
              <a:rPr lang="en-US"/>
              <a:t>Click icon to add picture</a:t>
            </a:r>
            <a:endParaRPr lang="fr-CA"/>
          </a:p>
        </p:txBody>
      </p:sp>
      <p:sp>
        <p:nvSpPr>
          <p:cNvPr id="5" name="Picture Placeholder 2"/>
          <p:cNvSpPr>
            <a:spLocks noGrp="1"/>
          </p:cNvSpPr>
          <p:nvPr>
            <p:ph type="pic" sz="quarter" idx="12"/>
          </p:nvPr>
        </p:nvSpPr>
        <p:spPr>
          <a:xfrm>
            <a:off x="2" y="4089400"/>
            <a:ext cx="4356100" cy="2768600"/>
          </a:xfrm>
        </p:spPr>
        <p:txBody>
          <a:bodyPr/>
          <a:lstStyle/>
          <a:p>
            <a:r>
              <a:rPr lang="en-US"/>
              <a:t>Click icon to add picture</a:t>
            </a:r>
            <a:endParaRPr lang="fr-CA"/>
          </a:p>
        </p:txBody>
      </p:sp>
    </p:spTree>
    <p:extLst>
      <p:ext uri="{BB962C8B-B14F-4D97-AF65-F5344CB8AC3E}">
        <p14:creationId xmlns:p14="http://schemas.microsoft.com/office/powerpoint/2010/main" val="3373785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r>
              <a:rPr lang="en-US"/>
              <a:t>Click icon to add picture</a:t>
            </a:r>
            <a:endParaRPr lang="fr-CA"/>
          </a:p>
        </p:txBody>
      </p:sp>
    </p:spTree>
    <p:extLst>
      <p:ext uri="{BB962C8B-B14F-4D97-AF65-F5344CB8AC3E}">
        <p14:creationId xmlns:p14="http://schemas.microsoft.com/office/powerpoint/2010/main" val="231844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 y="0"/>
            <a:ext cx="4039567"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759179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94947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87936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8"/>
            <a:ext cx="2286000" cy="4791695"/>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3"/>
            <a:ext cx="2286000" cy="4791695"/>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9" y="3"/>
            <a:ext cx="2286000" cy="4791695"/>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3"/>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7"/>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9" y="4990607"/>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58413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8"/>
            <a:ext cx="2286000" cy="4791695"/>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3" y="3"/>
            <a:ext cx="2286000" cy="4791695"/>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3"/>
            <a:ext cx="2286000" cy="4791695"/>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3"/>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3" y="4990607"/>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7"/>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403651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862313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6" y="2"/>
            <a:ext cx="3050007"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8" y="2"/>
            <a:ext cx="3050007"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4" y="2"/>
            <a:ext cx="3050007"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3" y="2"/>
            <a:ext cx="3050007"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1526496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3"/>
            <a:ext cx="2438400" cy="5776855"/>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2"/>
            <a:ext cx="2438400" cy="5735163"/>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4"/>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3"/>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99103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211643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2" y="0"/>
            <a:ext cx="8581359"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276708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67806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3387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6" y="1092201"/>
            <a:ext cx="9073223"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93902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8" y="1200092"/>
            <a:ext cx="8239421" cy="5072607"/>
          </a:xfrm>
        </p:spPr>
        <p:txBody>
          <a:bodyPr/>
          <a:lstStyle>
            <a:lvl1pPr marL="0" indent="0">
              <a:buNone/>
              <a:defRPr sz="1400">
                <a:solidFill>
                  <a:schemeClr val="bg1">
                    <a:lumMod val="50000"/>
                  </a:schemeClr>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3"/>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3578602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 y="2"/>
            <a:ext cx="5834744" cy="6872515"/>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67816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5"/>
            <a:ext cx="5835600" cy="6872515"/>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59990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r>
              <a:rPr lang="en-US"/>
              <a:t>Click icon to add picture</a:t>
            </a:r>
            <a:endParaRPr lang="fr-CA"/>
          </a:p>
        </p:txBody>
      </p:sp>
      <p:sp>
        <p:nvSpPr>
          <p:cNvPr id="3" name="Picture Placeholder 2"/>
          <p:cNvSpPr>
            <a:spLocks noGrp="1"/>
          </p:cNvSpPr>
          <p:nvPr>
            <p:ph type="pic" sz="quarter" idx="11"/>
          </p:nvPr>
        </p:nvSpPr>
        <p:spPr>
          <a:xfrm>
            <a:off x="342309" y="2"/>
            <a:ext cx="5794035" cy="4043363"/>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r>
              <a:rPr lang="en-US"/>
              <a:t>Click icon to add picture</a:t>
            </a:r>
            <a:endParaRPr lang="fr-CA"/>
          </a:p>
        </p:txBody>
      </p:sp>
    </p:spTree>
    <p:extLst>
      <p:ext uri="{BB962C8B-B14F-4D97-AF65-F5344CB8AC3E}">
        <p14:creationId xmlns:p14="http://schemas.microsoft.com/office/powerpoint/2010/main" val="57944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r>
              <a:rPr lang="en-US"/>
              <a:t>Click icon to add picture</a:t>
            </a:r>
            <a:endParaRPr lang="fr-CA"/>
          </a:p>
        </p:txBody>
      </p:sp>
    </p:spTree>
    <p:extLst>
      <p:ext uri="{BB962C8B-B14F-4D97-AF65-F5344CB8AC3E}">
        <p14:creationId xmlns:p14="http://schemas.microsoft.com/office/powerpoint/2010/main" val="175060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 y="0"/>
            <a:ext cx="7048500" cy="6858000"/>
          </a:xfrm>
        </p:spPr>
        <p:txBody>
          <a:bodyPr/>
          <a:lstStyle/>
          <a:p>
            <a:r>
              <a:rPr lang="en-US"/>
              <a:t>Click icon to add picture</a:t>
            </a:r>
            <a:endParaRPr lang="fr-CA"/>
          </a:p>
        </p:txBody>
      </p:sp>
    </p:spTree>
    <p:extLst>
      <p:ext uri="{BB962C8B-B14F-4D97-AF65-F5344CB8AC3E}">
        <p14:creationId xmlns:p14="http://schemas.microsoft.com/office/powerpoint/2010/main" val="3899386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1"/>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r>
              <a:rPr lang="en-US"/>
              <a:t>Click icon to add picture</a:t>
            </a:r>
            <a:endParaRPr lang="fr-CA"/>
          </a:p>
        </p:txBody>
      </p:sp>
      <p:sp>
        <p:nvSpPr>
          <p:cNvPr id="15" name="Picture Placeholder 14"/>
          <p:cNvSpPr>
            <a:spLocks noGrp="1"/>
          </p:cNvSpPr>
          <p:nvPr>
            <p:ph type="pic" sz="quarter" idx="11"/>
          </p:nvPr>
        </p:nvSpPr>
        <p:spPr>
          <a:xfrm>
            <a:off x="4165600" y="4170100"/>
            <a:ext cx="3886200" cy="2687903"/>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r>
              <a:rPr lang="en-US"/>
              <a:t>Click icon to add picture</a:t>
            </a:r>
            <a:endParaRPr lang="fr-CA"/>
          </a:p>
        </p:txBody>
      </p:sp>
      <p:sp>
        <p:nvSpPr>
          <p:cNvPr id="16" name="Picture Placeholder 15"/>
          <p:cNvSpPr>
            <a:spLocks noGrp="1"/>
          </p:cNvSpPr>
          <p:nvPr>
            <p:ph type="pic" sz="quarter" idx="12"/>
          </p:nvPr>
        </p:nvSpPr>
        <p:spPr>
          <a:xfrm>
            <a:off x="8305800" y="3695701"/>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547284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r>
              <a:rPr lang="en-US"/>
              <a:t>Click icon to add picture</a:t>
            </a:r>
            <a:endParaRPr lang="fr-CA"/>
          </a:p>
        </p:txBody>
      </p:sp>
      <p:sp>
        <p:nvSpPr>
          <p:cNvPr id="8" name="Picture Placeholder 7"/>
          <p:cNvSpPr>
            <a:spLocks noGrp="1"/>
          </p:cNvSpPr>
          <p:nvPr>
            <p:ph type="pic" sz="quarter" idx="11"/>
          </p:nvPr>
        </p:nvSpPr>
        <p:spPr>
          <a:xfrm>
            <a:off x="0" y="3514727"/>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55237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3"/>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r>
              <a:rPr lang="en-US"/>
              <a:t>Click icon to add picture</a:t>
            </a:r>
            <a:endParaRPr lang="fr-CA"/>
          </a:p>
        </p:txBody>
      </p:sp>
      <p:sp>
        <p:nvSpPr>
          <p:cNvPr id="18" name="Picture Placeholder 17"/>
          <p:cNvSpPr>
            <a:spLocks noGrp="1"/>
          </p:cNvSpPr>
          <p:nvPr>
            <p:ph type="pic" sz="quarter" idx="11"/>
          </p:nvPr>
        </p:nvSpPr>
        <p:spPr>
          <a:xfrm>
            <a:off x="8305800" y="3514727"/>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432504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2" y="3410860"/>
            <a:ext cx="4456113" cy="3447143"/>
          </a:xfrm>
        </p:spPr>
        <p:txBody>
          <a:bodyPr/>
          <a:lstStyle/>
          <a:p>
            <a:r>
              <a:rPr lang="en-US"/>
              <a:t>Click icon to add picture</a:t>
            </a:r>
            <a:endParaRPr lang="fr-CA"/>
          </a:p>
        </p:txBody>
      </p:sp>
    </p:spTree>
    <p:extLst>
      <p:ext uri="{BB962C8B-B14F-4D97-AF65-F5344CB8AC3E}">
        <p14:creationId xmlns:p14="http://schemas.microsoft.com/office/powerpoint/2010/main" val="459706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5" y="3"/>
            <a:ext cx="7735887" cy="3410857"/>
          </a:xfrm>
        </p:spPr>
        <p:txBody>
          <a:bodyPr/>
          <a:lstStyle/>
          <a:p>
            <a:r>
              <a:rPr lang="en-US"/>
              <a:t>Click icon to add picture</a:t>
            </a:r>
            <a:endParaRPr lang="fr-CA"/>
          </a:p>
        </p:txBody>
      </p:sp>
      <p:sp>
        <p:nvSpPr>
          <p:cNvPr id="8" name="Picture Placeholder 6"/>
          <p:cNvSpPr>
            <a:spLocks noGrp="1"/>
          </p:cNvSpPr>
          <p:nvPr>
            <p:ph type="pic" sz="quarter" idx="11"/>
          </p:nvPr>
        </p:nvSpPr>
        <p:spPr>
          <a:xfrm>
            <a:off x="2" y="1"/>
            <a:ext cx="4456113" cy="6858000"/>
          </a:xfrm>
        </p:spPr>
        <p:txBody>
          <a:bodyPr/>
          <a:lstStyle/>
          <a:p>
            <a:r>
              <a:rPr lang="en-US"/>
              <a:t>Click icon to add picture</a:t>
            </a:r>
            <a:endParaRPr lang="fr-CA"/>
          </a:p>
        </p:txBody>
      </p:sp>
    </p:spTree>
    <p:extLst>
      <p:ext uri="{BB962C8B-B14F-4D97-AF65-F5344CB8AC3E}">
        <p14:creationId xmlns:p14="http://schemas.microsoft.com/office/powerpoint/2010/main" val="17008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7" y="484095"/>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328666461"/>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2" y="168187"/>
            <a:ext cx="4211093" cy="6479039"/>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36950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r>
              <a:rPr lang="en-US"/>
              <a:t>Click icon to add picture</a:t>
            </a:r>
            <a:endParaRPr lang="fr-CA"/>
          </a:p>
        </p:txBody>
      </p:sp>
      <p:sp>
        <p:nvSpPr>
          <p:cNvPr id="8" name="Picture Placeholder 6"/>
          <p:cNvSpPr>
            <a:spLocks noGrp="1"/>
          </p:cNvSpPr>
          <p:nvPr>
            <p:ph type="pic" sz="quarter" idx="11"/>
          </p:nvPr>
        </p:nvSpPr>
        <p:spPr>
          <a:xfrm>
            <a:off x="4997451" y="2149475"/>
            <a:ext cx="2197100" cy="2197100"/>
          </a:xfrm>
          <a:prstGeom prst="ellipse">
            <a:avLst/>
          </a:prstGeom>
        </p:spPr>
        <p:txBody>
          <a:bodyPr/>
          <a:lstStyle/>
          <a:p>
            <a:r>
              <a:rPr lang="en-US"/>
              <a:t>Click icon to add picture</a:t>
            </a:r>
            <a:endParaRPr lang="fr-CA"/>
          </a:p>
        </p:txBody>
      </p:sp>
      <p:sp>
        <p:nvSpPr>
          <p:cNvPr id="9" name="Picture Placeholder 6"/>
          <p:cNvSpPr>
            <a:spLocks noGrp="1"/>
          </p:cNvSpPr>
          <p:nvPr>
            <p:ph type="pic" sz="quarter" idx="12"/>
          </p:nvPr>
        </p:nvSpPr>
        <p:spPr>
          <a:xfrm>
            <a:off x="8594726" y="2149475"/>
            <a:ext cx="2197100" cy="2197100"/>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1725626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3" y="541864"/>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2" name="Picture Placeholder 31"/>
          <p:cNvSpPr>
            <a:spLocks noGrp="1"/>
          </p:cNvSpPr>
          <p:nvPr>
            <p:ph type="pic" sz="quarter" idx="11"/>
          </p:nvPr>
        </p:nvSpPr>
        <p:spPr>
          <a:xfrm>
            <a:off x="986053" y="2683012"/>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
        <p:nvSpPr>
          <p:cNvPr id="33" name="Picture Placeholder 32"/>
          <p:cNvSpPr>
            <a:spLocks noGrp="1"/>
          </p:cNvSpPr>
          <p:nvPr>
            <p:ph type="pic" sz="quarter" idx="12"/>
          </p:nvPr>
        </p:nvSpPr>
        <p:spPr>
          <a:xfrm>
            <a:off x="986053" y="4824160"/>
            <a:ext cx="1715587"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412378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31" y="2311609"/>
            <a:ext cx="2455231" cy="1775160"/>
          </a:xfrm>
        </p:spPr>
        <p:txBody>
          <a:bodyPr/>
          <a:lstStyle/>
          <a:p>
            <a:r>
              <a:rPr lang="en-US"/>
              <a:t>Click icon to add picture</a:t>
            </a:r>
            <a:endParaRPr lang="fr-CA"/>
          </a:p>
        </p:txBody>
      </p:sp>
      <p:sp>
        <p:nvSpPr>
          <p:cNvPr id="36" name="Picture Placeholder 32"/>
          <p:cNvSpPr>
            <a:spLocks noGrp="1"/>
          </p:cNvSpPr>
          <p:nvPr>
            <p:ph type="pic" sz="quarter" idx="13"/>
          </p:nvPr>
        </p:nvSpPr>
        <p:spPr>
          <a:xfrm>
            <a:off x="8796535" y="2311609"/>
            <a:ext cx="2455863" cy="1775160"/>
          </a:xfrm>
        </p:spPr>
        <p:txBody>
          <a:bodyPr/>
          <a:lstStyle/>
          <a:p>
            <a:r>
              <a:rPr lang="en-US"/>
              <a:t>Click icon to add picture</a:t>
            </a:r>
            <a:endParaRPr lang="fr-CA"/>
          </a:p>
        </p:txBody>
      </p:sp>
      <p:sp>
        <p:nvSpPr>
          <p:cNvPr id="37" name="Picture Placeholder 32"/>
          <p:cNvSpPr>
            <a:spLocks noGrp="1"/>
          </p:cNvSpPr>
          <p:nvPr>
            <p:ph type="pic" sz="quarter" idx="14"/>
          </p:nvPr>
        </p:nvSpPr>
        <p:spPr>
          <a:xfrm>
            <a:off x="6187999" y="4243261"/>
            <a:ext cx="2455863" cy="1775160"/>
          </a:xfrm>
        </p:spPr>
        <p:txBody>
          <a:bodyPr/>
          <a:lstStyle/>
          <a:p>
            <a:r>
              <a:rPr lang="en-US"/>
              <a:t>Click icon to add picture</a:t>
            </a:r>
            <a:endParaRPr lang="fr-CA"/>
          </a:p>
        </p:txBody>
      </p:sp>
      <p:sp>
        <p:nvSpPr>
          <p:cNvPr id="38" name="Picture Placeholder 32"/>
          <p:cNvSpPr>
            <a:spLocks noGrp="1"/>
          </p:cNvSpPr>
          <p:nvPr>
            <p:ph type="pic" sz="quarter" idx="15"/>
          </p:nvPr>
        </p:nvSpPr>
        <p:spPr>
          <a:xfrm>
            <a:off x="8796535" y="4240387"/>
            <a:ext cx="2455863" cy="1775160"/>
          </a:xfrm>
        </p:spPr>
        <p:txBody>
          <a:bodyPr/>
          <a:lstStyle/>
          <a:p>
            <a:r>
              <a:rPr lang="en-US"/>
              <a:t>Click icon to add picture</a:t>
            </a:r>
            <a:endParaRPr lang="fr-CA"/>
          </a:p>
        </p:txBody>
      </p:sp>
      <p:sp>
        <p:nvSpPr>
          <p:cNvPr id="39" name="Picture Placeholder 32"/>
          <p:cNvSpPr>
            <a:spLocks noGrp="1"/>
          </p:cNvSpPr>
          <p:nvPr>
            <p:ph type="pic" sz="quarter" idx="16"/>
          </p:nvPr>
        </p:nvSpPr>
        <p:spPr>
          <a:xfrm>
            <a:off x="3580089" y="2311611"/>
            <a:ext cx="2455231" cy="3703937"/>
          </a:xfrm>
        </p:spPr>
        <p:txBody>
          <a:bodyPr/>
          <a:lstStyle/>
          <a:p>
            <a:r>
              <a:rPr lang="en-US"/>
              <a:t>Click icon to add picture</a:t>
            </a:r>
            <a:endParaRPr lang="fr-CA"/>
          </a:p>
        </p:txBody>
      </p:sp>
      <p:sp>
        <p:nvSpPr>
          <p:cNvPr id="34" name="Picture Placeholder 32"/>
          <p:cNvSpPr>
            <a:spLocks noGrp="1"/>
          </p:cNvSpPr>
          <p:nvPr>
            <p:ph type="pic" sz="quarter" idx="11"/>
          </p:nvPr>
        </p:nvSpPr>
        <p:spPr>
          <a:xfrm>
            <a:off x="971553" y="4243261"/>
            <a:ext cx="2455863" cy="1775160"/>
          </a:xfrm>
        </p:spPr>
        <p:txBody>
          <a:bodyPr/>
          <a:lstStyle/>
          <a:p>
            <a:r>
              <a:rPr lang="en-US"/>
              <a:t>Click icon to add picture</a:t>
            </a:r>
            <a:endParaRPr lang="fr-CA"/>
          </a:p>
        </p:txBody>
      </p:sp>
      <p:sp>
        <p:nvSpPr>
          <p:cNvPr id="33" name="Picture Placeholder 32"/>
          <p:cNvSpPr>
            <a:spLocks noGrp="1"/>
          </p:cNvSpPr>
          <p:nvPr>
            <p:ph type="pic" sz="quarter" idx="10"/>
          </p:nvPr>
        </p:nvSpPr>
        <p:spPr>
          <a:xfrm>
            <a:off x="971553" y="2311927"/>
            <a:ext cx="2455863" cy="1775160"/>
          </a:xfrm>
        </p:spPr>
        <p:txBody>
          <a:bodyPr/>
          <a:lstStyle/>
          <a:p>
            <a:r>
              <a:rPr lang="en-US"/>
              <a:t>Click icon to add picture</a:t>
            </a:r>
            <a:endParaRPr lang="fr-CA"/>
          </a:p>
        </p:txBody>
      </p:sp>
    </p:spTree>
    <p:extLst>
      <p:ext uri="{BB962C8B-B14F-4D97-AF65-F5344CB8AC3E}">
        <p14:creationId xmlns:p14="http://schemas.microsoft.com/office/powerpoint/2010/main" val="264176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r>
              <a:rPr lang="en-US"/>
              <a:t>Click icon to add picture</a:t>
            </a:r>
            <a:endParaRPr lang="fr-CA"/>
          </a:p>
        </p:txBody>
      </p:sp>
      <p:sp>
        <p:nvSpPr>
          <p:cNvPr id="48" name="Picture Placeholder 46"/>
          <p:cNvSpPr>
            <a:spLocks noGrp="1"/>
          </p:cNvSpPr>
          <p:nvPr>
            <p:ph type="pic" sz="quarter" idx="11"/>
          </p:nvPr>
        </p:nvSpPr>
        <p:spPr>
          <a:xfrm>
            <a:off x="2032000" y="0"/>
            <a:ext cx="2032000" cy="2071688"/>
          </a:xfrm>
        </p:spPr>
        <p:txBody>
          <a:bodyPr/>
          <a:lstStyle/>
          <a:p>
            <a:r>
              <a:rPr lang="en-US"/>
              <a:t>Click icon to add picture</a:t>
            </a:r>
            <a:endParaRPr lang="fr-CA"/>
          </a:p>
        </p:txBody>
      </p:sp>
      <p:sp>
        <p:nvSpPr>
          <p:cNvPr id="49" name="Picture Placeholder 46"/>
          <p:cNvSpPr>
            <a:spLocks noGrp="1"/>
          </p:cNvSpPr>
          <p:nvPr>
            <p:ph type="pic" sz="quarter" idx="12"/>
          </p:nvPr>
        </p:nvSpPr>
        <p:spPr>
          <a:xfrm>
            <a:off x="0" y="2071688"/>
            <a:ext cx="2032000" cy="2071688"/>
          </a:xfrm>
        </p:spPr>
        <p:txBody>
          <a:bodyPr/>
          <a:lstStyle/>
          <a:p>
            <a:r>
              <a:rPr lang="en-US"/>
              <a:t>Click icon to add picture</a:t>
            </a:r>
            <a:endParaRPr lang="fr-CA"/>
          </a:p>
        </p:txBody>
      </p:sp>
      <p:sp>
        <p:nvSpPr>
          <p:cNvPr id="50" name="Picture Placeholder 46"/>
          <p:cNvSpPr>
            <a:spLocks noGrp="1"/>
          </p:cNvSpPr>
          <p:nvPr>
            <p:ph type="pic" sz="quarter" idx="13"/>
          </p:nvPr>
        </p:nvSpPr>
        <p:spPr>
          <a:xfrm>
            <a:off x="4064000" y="0"/>
            <a:ext cx="2032000" cy="2071688"/>
          </a:xfrm>
        </p:spPr>
        <p:txBody>
          <a:bodyPr/>
          <a:lstStyle/>
          <a:p>
            <a:r>
              <a:rPr lang="en-US"/>
              <a:t>Click icon to add picture</a:t>
            </a:r>
            <a:endParaRPr lang="fr-CA"/>
          </a:p>
        </p:txBody>
      </p:sp>
      <p:sp>
        <p:nvSpPr>
          <p:cNvPr id="51" name="Picture Placeholder 46"/>
          <p:cNvSpPr>
            <a:spLocks noGrp="1"/>
          </p:cNvSpPr>
          <p:nvPr>
            <p:ph type="pic" sz="quarter" idx="14"/>
          </p:nvPr>
        </p:nvSpPr>
        <p:spPr>
          <a:xfrm>
            <a:off x="2032000" y="2071688"/>
            <a:ext cx="2032000" cy="2071688"/>
          </a:xfrm>
        </p:spPr>
        <p:txBody>
          <a:bodyPr/>
          <a:lstStyle/>
          <a:p>
            <a:r>
              <a:rPr lang="en-US"/>
              <a:t>Click icon to add picture</a:t>
            </a:r>
            <a:endParaRPr lang="fr-CA"/>
          </a:p>
        </p:txBody>
      </p:sp>
      <p:sp>
        <p:nvSpPr>
          <p:cNvPr id="52" name="Picture Placeholder 46"/>
          <p:cNvSpPr>
            <a:spLocks noGrp="1"/>
          </p:cNvSpPr>
          <p:nvPr>
            <p:ph type="pic" sz="quarter" idx="15"/>
          </p:nvPr>
        </p:nvSpPr>
        <p:spPr>
          <a:xfrm>
            <a:off x="4064000" y="2071688"/>
            <a:ext cx="2032000" cy="2071688"/>
          </a:xfrm>
        </p:spPr>
        <p:txBody>
          <a:bodyPr/>
          <a:lstStyle/>
          <a:p>
            <a:r>
              <a:rPr lang="en-US"/>
              <a:t>Click icon to add picture</a:t>
            </a:r>
            <a:endParaRPr lang="fr-CA"/>
          </a:p>
        </p:txBody>
      </p:sp>
      <p:sp>
        <p:nvSpPr>
          <p:cNvPr id="53" name="Picture Placeholder 46"/>
          <p:cNvSpPr>
            <a:spLocks noGrp="1"/>
          </p:cNvSpPr>
          <p:nvPr>
            <p:ph type="pic" sz="quarter" idx="16"/>
          </p:nvPr>
        </p:nvSpPr>
        <p:spPr>
          <a:xfrm>
            <a:off x="6096000" y="1560"/>
            <a:ext cx="2032000" cy="2071688"/>
          </a:xfrm>
        </p:spPr>
        <p:txBody>
          <a:bodyPr/>
          <a:lstStyle/>
          <a:p>
            <a:r>
              <a:rPr lang="en-US"/>
              <a:t>Click icon to add picture</a:t>
            </a:r>
            <a:endParaRPr lang="fr-CA"/>
          </a:p>
        </p:txBody>
      </p:sp>
      <p:sp>
        <p:nvSpPr>
          <p:cNvPr id="54" name="Picture Placeholder 46"/>
          <p:cNvSpPr>
            <a:spLocks noGrp="1"/>
          </p:cNvSpPr>
          <p:nvPr>
            <p:ph type="pic" sz="quarter" idx="17"/>
          </p:nvPr>
        </p:nvSpPr>
        <p:spPr>
          <a:xfrm>
            <a:off x="8128000" y="1560"/>
            <a:ext cx="2032000" cy="2071688"/>
          </a:xfrm>
        </p:spPr>
        <p:txBody>
          <a:bodyPr/>
          <a:lstStyle/>
          <a:p>
            <a:r>
              <a:rPr lang="en-US"/>
              <a:t>Click icon to add picture</a:t>
            </a:r>
            <a:endParaRPr lang="fr-CA"/>
          </a:p>
        </p:txBody>
      </p:sp>
      <p:sp>
        <p:nvSpPr>
          <p:cNvPr id="55" name="Picture Placeholder 46"/>
          <p:cNvSpPr>
            <a:spLocks noGrp="1"/>
          </p:cNvSpPr>
          <p:nvPr>
            <p:ph type="pic" sz="quarter" idx="18"/>
          </p:nvPr>
        </p:nvSpPr>
        <p:spPr>
          <a:xfrm>
            <a:off x="10160000" y="0"/>
            <a:ext cx="2032000" cy="2071688"/>
          </a:xfrm>
        </p:spPr>
        <p:txBody>
          <a:bodyPr/>
          <a:lstStyle/>
          <a:p>
            <a:r>
              <a:rPr lang="en-US"/>
              <a:t>Click icon to add picture</a:t>
            </a:r>
            <a:endParaRPr lang="fr-CA"/>
          </a:p>
        </p:txBody>
      </p:sp>
      <p:sp>
        <p:nvSpPr>
          <p:cNvPr id="56" name="Picture Placeholder 46"/>
          <p:cNvSpPr>
            <a:spLocks noGrp="1"/>
          </p:cNvSpPr>
          <p:nvPr>
            <p:ph type="pic" sz="quarter" idx="19"/>
          </p:nvPr>
        </p:nvSpPr>
        <p:spPr>
          <a:xfrm>
            <a:off x="6096000" y="2071688"/>
            <a:ext cx="2032000" cy="2071688"/>
          </a:xfrm>
        </p:spPr>
        <p:txBody>
          <a:bodyPr/>
          <a:lstStyle/>
          <a:p>
            <a:r>
              <a:rPr lang="en-US"/>
              <a:t>Click icon to add picture</a:t>
            </a:r>
            <a:endParaRPr lang="fr-CA"/>
          </a:p>
        </p:txBody>
      </p:sp>
      <p:sp>
        <p:nvSpPr>
          <p:cNvPr id="57" name="Picture Placeholder 46"/>
          <p:cNvSpPr>
            <a:spLocks noGrp="1"/>
          </p:cNvSpPr>
          <p:nvPr>
            <p:ph type="pic" sz="quarter" idx="20"/>
          </p:nvPr>
        </p:nvSpPr>
        <p:spPr>
          <a:xfrm>
            <a:off x="8128000" y="2071688"/>
            <a:ext cx="2032000" cy="2071688"/>
          </a:xfrm>
        </p:spPr>
        <p:txBody>
          <a:bodyPr/>
          <a:lstStyle/>
          <a:p>
            <a:r>
              <a:rPr lang="en-US"/>
              <a:t>Click icon to add picture</a:t>
            </a:r>
            <a:endParaRPr lang="fr-CA"/>
          </a:p>
        </p:txBody>
      </p:sp>
      <p:sp>
        <p:nvSpPr>
          <p:cNvPr id="58" name="Picture Placeholder 46"/>
          <p:cNvSpPr>
            <a:spLocks noGrp="1"/>
          </p:cNvSpPr>
          <p:nvPr>
            <p:ph type="pic" sz="quarter" idx="21"/>
          </p:nvPr>
        </p:nvSpPr>
        <p:spPr>
          <a:xfrm>
            <a:off x="10160000" y="2071688"/>
            <a:ext cx="2032000" cy="2071688"/>
          </a:xfrm>
        </p:spPr>
        <p:txBody>
          <a:bodyPr/>
          <a:lstStyle/>
          <a:p>
            <a:r>
              <a:rPr lang="en-US"/>
              <a:t>Click icon to add picture</a:t>
            </a:r>
            <a:endParaRPr lang="fr-CA"/>
          </a:p>
        </p:txBody>
      </p:sp>
    </p:spTree>
    <p:extLst>
      <p:ext uri="{BB962C8B-B14F-4D97-AF65-F5344CB8AC3E}">
        <p14:creationId xmlns:p14="http://schemas.microsoft.com/office/powerpoint/2010/main" val="3807465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r>
              <a:rPr lang="en-US"/>
              <a:t>Click icon to add picture</a:t>
            </a:r>
            <a:endParaRPr lang="fr-CA"/>
          </a:p>
        </p:txBody>
      </p:sp>
      <p:sp>
        <p:nvSpPr>
          <p:cNvPr id="14" name="Picture Placeholder 12"/>
          <p:cNvSpPr>
            <a:spLocks noGrp="1"/>
          </p:cNvSpPr>
          <p:nvPr>
            <p:ph type="pic" sz="quarter" idx="11"/>
          </p:nvPr>
        </p:nvSpPr>
        <p:spPr>
          <a:xfrm>
            <a:off x="6096000" y="0"/>
            <a:ext cx="6096000" cy="6858000"/>
          </a:xfrm>
        </p:spPr>
        <p:txBody>
          <a:bodyPr/>
          <a:lstStyle/>
          <a:p>
            <a:r>
              <a:rPr lang="en-US"/>
              <a:t>Click icon to add picture</a:t>
            </a:r>
            <a:endParaRPr lang="fr-CA"/>
          </a:p>
        </p:txBody>
      </p:sp>
    </p:spTree>
    <p:extLst>
      <p:ext uri="{BB962C8B-B14F-4D97-AF65-F5344CB8AC3E}">
        <p14:creationId xmlns:p14="http://schemas.microsoft.com/office/powerpoint/2010/main" val="171406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924729" y="2099435"/>
            <a:ext cx="1517499" cy="1517499"/>
          </a:xfrm>
          <a:prstGeom prst="ellipse">
            <a:avLst/>
          </a:prstGeom>
        </p:spPr>
        <p:txBody>
          <a:bodyPr/>
          <a:lstStyle/>
          <a:p>
            <a:r>
              <a:rPr lang="en-US"/>
              <a:t>Click icon to add picture</a:t>
            </a:r>
            <a:endParaRPr lang="fr-CA" dirty="0"/>
          </a:p>
        </p:txBody>
      </p:sp>
      <p:sp>
        <p:nvSpPr>
          <p:cNvPr id="36" name="Picture Placeholder 14"/>
          <p:cNvSpPr>
            <a:spLocks noGrp="1"/>
          </p:cNvSpPr>
          <p:nvPr>
            <p:ph type="pic" sz="quarter" idx="15"/>
          </p:nvPr>
        </p:nvSpPr>
        <p:spPr>
          <a:xfrm>
            <a:off x="6441609" y="2099435"/>
            <a:ext cx="1517499" cy="1517499"/>
          </a:xfrm>
          <a:prstGeom prst="ellipse">
            <a:avLst/>
          </a:prstGeom>
        </p:spPr>
        <p:txBody>
          <a:bodyPr/>
          <a:lstStyle/>
          <a:p>
            <a:r>
              <a:rPr lang="en-US"/>
              <a:t>Click icon to add picture</a:t>
            </a:r>
            <a:endParaRPr lang="fr-CA"/>
          </a:p>
        </p:txBody>
      </p:sp>
      <p:sp>
        <p:nvSpPr>
          <p:cNvPr id="39" name="Picture Placeholder 14"/>
          <p:cNvSpPr>
            <a:spLocks noGrp="1"/>
          </p:cNvSpPr>
          <p:nvPr>
            <p:ph type="pic" sz="quarter" idx="16"/>
          </p:nvPr>
        </p:nvSpPr>
        <p:spPr>
          <a:xfrm>
            <a:off x="924729" y="4390499"/>
            <a:ext cx="1517499" cy="1517499"/>
          </a:xfrm>
          <a:prstGeom prst="ellipse">
            <a:avLst/>
          </a:prstGeom>
        </p:spPr>
        <p:txBody>
          <a:bodyPr/>
          <a:lstStyle/>
          <a:p>
            <a:r>
              <a:rPr lang="en-US"/>
              <a:t>Click icon to add picture</a:t>
            </a:r>
            <a:endParaRPr lang="fr-CA"/>
          </a:p>
        </p:txBody>
      </p:sp>
      <p:sp>
        <p:nvSpPr>
          <p:cNvPr id="40" name="Picture Placeholder 14"/>
          <p:cNvSpPr>
            <a:spLocks noGrp="1"/>
          </p:cNvSpPr>
          <p:nvPr>
            <p:ph type="pic" sz="quarter" idx="17"/>
          </p:nvPr>
        </p:nvSpPr>
        <p:spPr>
          <a:xfrm>
            <a:off x="6441609" y="4390499"/>
            <a:ext cx="1517499" cy="1517499"/>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3798745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userDrawn="1">
          <p15:clr>
            <a:srgbClr val="FBAE40"/>
          </p15:clr>
        </p15:guide>
        <p15:guide id="2" pos="584" userDrawn="1">
          <p15:clr>
            <a:srgbClr val="FBAE40"/>
          </p15:clr>
        </p15:guide>
        <p15:guide id="3" pos="9656"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9" cy="1517499"/>
          </a:xfrm>
          <a:prstGeom prst="ellipse">
            <a:avLst/>
          </a:prstGeom>
        </p:spPr>
        <p:txBody>
          <a:bodyPr>
            <a:normAutofit/>
          </a:bodyPr>
          <a:lstStyle>
            <a:lvl1pPr>
              <a:defRPr sz="1600"/>
            </a:lvl1pPr>
          </a:lstStyle>
          <a:p>
            <a:r>
              <a:rPr lang="en-US"/>
              <a:t>Click icon to add picture</a:t>
            </a:r>
            <a:endParaRPr lang="fr-CA" dirty="0"/>
          </a:p>
        </p:txBody>
      </p:sp>
      <p:sp>
        <p:nvSpPr>
          <p:cNvPr id="23" name="Picture Placeholder 14"/>
          <p:cNvSpPr>
            <a:spLocks noGrp="1"/>
          </p:cNvSpPr>
          <p:nvPr>
            <p:ph type="pic" sz="quarter" idx="15"/>
          </p:nvPr>
        </p:nvSpPr>
        <p:spPr>
          <a:xfrm>
            <a:off x="3966961" y="2889250"/>
            <a:ext cx="1517499" cy="1517499"/>
          </a:xfrm>
          <a:prstGeom prst="ellipse">
            <a:avLst/>
          </a:prstGeom>
        </p:spPr>
        <p:txBody>
          <a:bodyPr>
            <a:normAutofit/>
          </a:bodyPr>
          <a:lstStyle>
            <a:lvl1pPr>
              <a:defRPr sz="1600"/>
            </a:lvl1pPr>
          </a:lstStyle>
          <a:p>
            <a:r>
              <a:rPr lang="en-US"/>
              <a:t>Click icon to add picture</a:t>
            </a:r>
            <a:endParaRPr lang="fr-CA" dirty="0"/>
          </a:p>
        </p:txBody>
      </p:sp>
      <p:sp>
        <p:nvSpPr>
          <p:cNvPr id="24" name="Picture Placeholder 14"/>
          <p:cNvSpPr>
            <a:spLocks noGrp="1"/>
          </p:cNvSpPr>
          <p:nvPr>
            <p:ph type="pic" sz="quarter" idx="16"/>
          </p:nvPr>
        </p:nvSpPr>
        <p:spPr>
          <a:xfrm>
            <a:off x="6715869" y="2889250"/>
            <a:ext cx="1517499" cy="1517499"/>
          </a:xfrm>
          <a:prstGeom prst="ellipse">
            <a:avLst/>
          </a:prstGeom>
        </p:spPr>
        <p:txBody>
          <a:bodyPr>
            <a:normAutofit/>
          </a:bodyPr>
          <a:lstStyle>
            <a:lvl1pPr>
              <a:defRPr sz="1600"/>
            </a:lvl1pPr>
          </a:lstStyle>
          <a:p>
            <a:r>
              <a:rPr lang="en-US"/>
              <a:t>Click icon to add picture</a:t>
            </a:r>
            <a:endParaRPr lang="fr-CA" dirty="0"/>
          </a:p>
        </p:txBody>
      </p:sp>
      <p:sp>
        <p:nvSpPr>
          <p:cNvPr id="25" name="Picture Placeholder 14"/>
          <p:cNvSpPr>
            <a:spLocks noGrp="1"/>
          </p:cNvSpPr>
          <p:nvPr>
            <p:ph type="pic" sz="quarter" idx="17"/>
          </p:nvPr>
        </p:nvSpPr>
        <p:spPr>
          <a:xfrm>
            <a:off x="9463157" y="2889250"/>
            <a:ext cx="1517499" cy="1517499"/>
          </a:xfrm>
          <a:prstGeom prst="ellipse">
            <a:avLst/>
          </a:prstGeom>
        </p:spPr>
        <p:txBody>
          <a:bodyPr>
            <a:normAutofit/>
          </a:bodyPr>
          <a:lstStyle>
            <a:lvl1pPr>
              <a:defRPr sz="1600"/>
            </a:lvl1pPr>
          </a:lstStyle>
          <a:p>
            <a:r>
              <a:rPr lang="en-US"/>
              <a:t>Click icon to add picture</a:t>
            </a:r>
            <a:endParaRPr lang="fr-CA" dirty="0"/>
          </a:p>
        </p:txBody>
      </p:sp>
    </p:spTree>
    <p:extLst>
      <p:ext uri="{BB962C8B-B14F-4D97-AF65-F5344CB8AC3E}">
        <p14:creationId xmlns:p14="http://schemas.microsoft.com/office/powerpoint/2010/main" val="2019889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5120" userDrawn="1">
          <p15:clr>
            <a:srgbClr val="FBAE40"/>
          </p15:clr>
        </p15:guide>
        <p15:guide id="2" orient="horz" pos="2427"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6" name="Picture Placeholder 6"/>
          <p:cNvSpPr>
            <a:spLocks noGrp="1"/>
          </p:cNvSpPr>
          <p:nvPr>
            <p:ph type="pic" sz="quarter" idx="10"/>
          </p:nvPr>
        </p:nvSpPr>
        <p:spPr>
          <a:xfrm>
            <a:off x="4862174" y="1650667"/>
            <a:ext cx="2467657" cy="2467657"/>
          </a:xfrm>
          <a:prstGeom prst="ellipse">
            <a:avLst/>
          </a:prstGeom>
        </p:spPr>
        <p:txBody>
          <a:bodyPr/>
          <a:lstStyle/>
          <a:p>
            <a:r>
              <a:rPr lang="en-US"/>
              <a:t>Click icon to add picture</a:t>
            </a:r>
            <a:endParaRPr lang="fr-CA"/>
          </a:p>
        </p:txBody>
      </p:sp>
    </p:spTree>
    <p:extLst>
      <p:ext uri="{BB962C8B-B14F-4D97-AF65-F5344CB8AC3E}">
        <p14:creationId xmlns:p14="http://schemas.microsoft.com/office/powerpoint/2010/main" val="4001083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
            <a:ext cx="4064000" cy="5222875"/>
          </a:xfrm>
        </p:spPr>
        <p:txBody>
          <a:bodyPr/>
          <a:lstStyle/>
          <a:p>
            <a:r>
              <a:rPr lang="en-US"/>
              <a:t>Click icon to add picture</a:t>
            </a:r>
            <a:endParaRPr lang="fr-CA"/>
          </a:p>
        </p:txBody>
      </p:sp>
      <p:sp>
        <p:nvSpPr>
          <p:cNvPr id="18" name="Picture Placeholder 6"/>
          <p:cNvSpPr>
            <a:spLocks noGrp="1"/>
          </p:cNvSpPr>
          <p:nvPr>
            <p:ph type="pic" sz="quarter" idx="11"/>
          </p:nvPr>
        </p:nvSpPr>
        <p:spPr>
          <a:xfrm>
            <a:off x="4063999" y="3"/>
            <a:ext cx="4064000" cy="5222875"/>
          </a:xfrm>
        </p:spPr>
        <p:txBody>
          <a:bodyPr/>
          <a:lstStyle/>
          <a:p>
            <a:r>
              <a:rPr lang="en-US"/>
              <a:t>Click icon to add picture</a:t>
            </a:r>
            <a:endParaRPr lang="fr-CA"/>
          </a:p>
        </p:txBody>
      </p:sp>
      <p:sp>
        <p:nvSpPr>
          <p:cNvPr id="19" name="Picture Placeholder 6"/>
          <p:cNvSpPr>
            <a:spLocks noGrp="1"/>
          </p:cNvSpPr>
          <p:nvPr>
            <p:ph type="pic" sz="quarter" idx="12"/>
          </p:nvPr>
        </p:nvSpPr>
        <p:spPr>
          <a:xfrm>
            <a:off x="8127996" y="3"/>
            <a:ext cx="4064000" cy="5222875"/>
          </a:xfrm>
        </p:spPr>
        <p:txBody>
          <a:bodyPr/>
          <a:lstStyle/>
          <a:p>
            <a:r>
              <a:rPr lang="en-US"/>
              <a:t>Click icon to add picture</a:t>
            </a:r>
            <a:endParaRPr lang="fr-CA"/>
          </a:p>
        </p:txBody>
      </p:sp>
    </p:spTree>
    <p:extLst>
      <p:ext uri="{BB962C8B-B14F-4D97-AF65-F5344CB8AC3E}">
        <p14:creationId xmlns:p14="http://schemas.microsoft.com/office/powerpoint/2010/main" val="102483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userDrawn="1">
          <p15:clr>
            <a:srgbClr val="FBAE40"/>
          </p15:clr>
        </p15:guide>
        <p15:guide id="2" pos="584" userDrawn="1">
          <p15:clr>
            <a:srgbClr val="FBAE40"/>
          </p15:clr>
        </p15:guide>
        <p15:guide id="3" pos="96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74816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4"/>
            <a:ext cx="2422395" cy="2349381"/>
          </a:xfrm>
        </p:spPr>
        <p:txBody>
          <a:bodyPr/>
          <a:lstStyle/>
          <a:p>
            <a:r>
              <a:rPr lang="en-US"/>
              <a:t>Click icon to add picture</a:t>
            </a:r>
            <a:endParaRPr lang="fr-CA"/>
          </a:p>
        </p:txBody>
      </p:sp>
      <p:sp>
        <p:nvSpPr>
          <p:cNvPr id="12" name="Picture Placeholder 6"/>
          <p:cNvSpPr>
            <a:spLocks noGrp="1"/>
          </p:cNvSpPr>
          <p:nvPr>
            <p:ph type="pic" sz="quarter" idx="11"/>
          </p:nvPr>
        </p:nvSpPr>
        <p:spPr>
          <a:xfrm>
            <a:off x="3423365" y="2018344"/>
            <a:ext cx="2422395" cy="2349381"/>
          </a:xfrm>
        </p:spPr>
        <p:txBody>
          <a:bodyPr/>
          <a:lstStyle/>
          <a:p>
            <a:r>
              <a:rPr lang="en-US"/>
              <a:t>Click icon to add picture</a:t>
            </a:r>
            <a:endParaRPr lang="fr-CA"/>
          </a:p>
        </p:txBody>
      </p:sp>
      <p:sp>
        <p:nvSpPr>
          <p:cNvPr id="13" name="Picture Placeholder 6"/>
          <p:cNvSpPr>
            <a:spLocks noGrp="1"/>
          </p:cNvSpPr>
          <p:nvPr>
            <p:ph type="pic" sz="quarter" idx="12"/>
          </p:nvPr>
        </p:nvSpPr>
        <p:spPr>
          <a:xfrm>
            <a:off x="6346244" y="2018344"/>
            <a:ext cx="2422395" cy="2349381"/>
          </a:xfrm>
        </p:spPr>
        <p:txBody>
          <a:bodyPr/>
          <a:lstStyle/>
          <a:p>
            <a:r>
              <a:rPr lang="en-US"/>
              <a:t>Click icon to add picture</a:t>
            </a:r>
            <a:endParaRPr lang="fr-CA"/>
          </a:p>
        </p:txBody>
      </p:sp>
      <p:sp>
        <p:nvSpPr>
          <p:cNvPr id="14" name="Picture Placeholder 6"/>
          <p:cNvSpPr>
            <a:spLocks noGrp="1"/>
          </p:cNvSpPr>
          <p:nvPr>
            <p:ph type="pic" sz="quarter" idx="13"/>
          </p:nvPr>
        </p:nvSpPr>
        <p:spPr>
          <a:xfrm>
            <a:off x="9269121" y="2018344"/>
            <a:ext cx="2422395" cy="2349381"/>
          </a:xfrm>
        </p:spPr>
        <p:txBody>
          <a:bodyPr/>
          <a:lstStyle/>
          <a:p>
            <a:r>
              <a:rPr lang="en-US"/>
              <a:t>Click icon to add picture</a:t>
            </a:r>
            <a:endParaRPr lang="fr-CA"/>
          </a:p>
        </p:txBody>
      </p:sp>
    </p:spTree>
    <p:extLst>
      <p:ext uri="{BB962C8B-B14F-4D97-AF65-F5344CB8AC3E}">
        <p14:creationId xmlns:p14="http://schemas.microsoft.com/office/powerpoint/2010/main" val="409196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5179" userDrawn="1">
          <p15:clr>
            <a:srgbClr val="FBAE40"/>
          </p15:clr>
        </p15:guide>
        <p15:guide id="2" pos="584" userDrawn="1">
          <p15:clr>
            <a:srgbClr val="FBAE40"/>
          </p15:clr>
        </p15:guide>
        <p15:guide id="3" pos="9656" userDrawn="1">
          <p15:clr>
            <a:srgbClr val="FBAE40"/>
          </p15:clr>
        </p15:guide>
        <p15:guide id="4" orient="horz" pos="581"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3" y="1983857"/>
            <a:ext cx="2888337" cy="2890293"/>
          </a:xfrm>
          <a:prstGeom prst="diamond">
            <a:avLst/>
          </a:prstGeom>
        </p:spPr>
        <p:txBody>
          <a:bodyPr/>
          <a:lstStyle/>
          <a:p>
            <a:r>
              <a:rPr lang="en-US"/>
              <a:t>Click icon to add picture</a:t>
            </a:r>
            <a:endParaRPr lang="fr-CA"/>
          </a:p>
        </p:txBody>
      </p:sp>
      <p:sp>
        <p:nvSpPr>
          <p:cNvPr id="10" name="Picture Placeholder 4"/>
          <p:cNvSpPr>
            <a:spLocks noGrp="1"/>
          </p:cNvSpPr>
          <p:nvPr>
            <p:ph type="pic" sz="quarter" idx="11"/>
          </p:nvPr>
        </p:nvSpPr>
        <p:spPr>
          <a:xfrm>
            <a:off x="3143800" y="1983857"/>
            <a:ext cx="2888337" cy="2890293"/>
          </a:xfrm>
          <a:prstGeom prst="diamond">
            <a:avLst/>
          </a:prstGeom>
        </p:spPr>
        <p:txBody>
          <a:bodyPr/>
          <a:lstStyle/>
          <a:p>
            <a:r>
              <a:rPr lang="en-US"/>
              <a:t>Click icon to add picture</a:t>
            </a:r>
            <a:endParaRPr lang="fr-CA"/>
          </a:p>
        </p:txBody>
      </p:sp>
      <p:sp>
        <p:nvSpPr>
          <p:cNvPr id="11" name="Picture Placeholder 4"/>
          <p:cNvSpPr>
            <a:spLocks noGrp="1"/>
          </p:cNvSpPr>
          <p:nvPr>
            <p:ph type="pic" sz="quarter" idx="12"/>
          </p:nvPr>
        </p:nvSpPr>
        <p:spPr>
          <a:xfrm>
            <a:off x="9175934" y="1983857"/>
            <a:ext cx="2888337" cy="2890293"/>
          </a:xfrm>
          <a:prstGeom prst="diamond">
            <a:avLst/>
          </a:prstGeom>
        </p:spPr>
        <p:txBody>
          <a:bodyPr/>
          <a:lstStyle/>
          <a:p>
            <a:r>
              <a:rPr lang="en-US"/>
              <a:t>Click icon to add picture</a:t>
            </a:r>
            <a:endParaRPr lang="fr-CA"/>
          </a:p>
        </p:txBody>
      </p:sp>
      <p:sp>
        <p:nvSpPr>
          <p:cNvPr id="12" name="Picture Placeholder 4"/>
          <p:cNvSpPr>
            <a:spLocks noGrp="1"/>
          </p:cNvSpPr>
          <p:nvPr>
            <p:ph type="pic" sz="quarter" idx="13"/>
          </p:nvPr>
        </p:nvSpPr>
        <p:spPr>
          <a:xfrm>
            <a:off x="6159866" y="1983857"/>
            <a:ext cx="2888337" cy="2890293"/>
          </a:xfrm>
          <a:prstGeom prst="diamond">
            <a:avLst/>
          </a:prstGeom>
        </p:spPr>
        <p:txBody>
          <a:bodyPr/>
          <a:lstStyle/>
          <a:p>
            <a:r>
              <a:rPr lang="en-US"/>
              <a:t>Click icon to add picture</a:t>
            </a:r>
            <a:endParaRPr lang="fr-CA"/>
          </a:p>
        </p:txBody>
      </p:sp>
      <p:sp>
        <p:nvSpPr>
          <p:cNvPr id="13" name="Picture Placeholder 4"/>
          <p:cNvSpPr>
            <a:spLocks noGrp="1"/>
          </p:cNvSpPr>
          <p:nvPr>
            <p:ph type="pic" sz="quarter" idx="14"/>
          </p:nvPr>
        </p:nvSpPr>
        <p:spPr>
          <a:xfrm>
            <a:off x="-1376073" y="3556494"/>
            <a:ext cx="2888337" cy="2890293"/>
          </a:xfrm>
          <a:prstGeom prst="diamond">
            <a:avLst/>
          </a:prstGeom>
        </p:spPr>
        <p:txBody>
          <a:bodyPr/>
          <a:lstStyle/>
          <a:p>
            <a:r>
              <a:rPr lang="en-US"/>
              <a:t>Click icon to add picture</a:t>
            </a:r>
            <a:endParaRPr lang="fr-CA"/>
          </a:p>
        </p:txBody>
      </p:sp>
      <p:sp>
        <p:nvSpPr>
          <p:cNvPr id="14" name="Picture Placeholder 4"/>
          <p:cNvSpPr>
            <a:spLocks noGrp="1"/>
          </p:cNvSpPr>
          <p:nvPr>
            <p:ph type="pic" sz="quarter" idx="15"/>
          </p:nvPr>
        </p:nvSpPr>
        <p:spPr>
          <a:xfrm>
            <a:off x="1639997" y="3556494"/>
            <a:ext cx="2888337" cy="2890293"/>
          </a:xfrm>
          <a:prstGeom prst="diamond">
            <a:avLst/>
          </a:prstGeom>
        </p:spPr>
        <p:txBody>
          <a:bodyPr/>
          <a:lstStyle/>
          <a:p>
            <a:r>
              <a:rPr lang="en-US"/>
              <a:t>Click icon to add picture</a:t>
            </a:r>
            <a:endParaRPr lang="fr-CA"/>
          </a:p>
        </p:txBody>
      </p:sp>
      <p:sp>
        <p:nvSpPr>
          <p:cNvPr id="16" name="Picture Placeholder 4"/>
          <p:cNvSpPr>
            <a:spLocks noGrp="1"/>
          </p:cNvSpPr>
          <p:nvPr>
            <p:ph type="pic" sz="quarter" idx="16"/>
          </p:nvPr>
        </p:nvSpPr>
        <p:spPr>
          <a:xfrm>
            <a:off x="7672130" y="3556494"/>
            <a:ext cx="2888337" cy="2890293"/>
          </a:xfrm>
          <a:prstGeom prst="diamond">
            <a:avLst/>
          </a:prstGeom>
        </p:spPr>
        <p:txBody>
          <a:bodyPr/>
          <a:lstStyle/>
          <a:p>
            <a:r>
              <a:rPr lang="en-US"/>
              <a:t>Click icon to add picture</a:t>
            </a:r>
            <a:endParaRPr lang="fr-CA"/>
          </a:p>
        </p:txBody>
      </p:sp>
      <p:sp>
        <p:nvSpPr>
          <p:cNvPr id="17" name="Picture Placeholder 4"/>
          <p:cNvSpPr>
            <a:spLocks noGrp="1"/>
          </p:cNvSpPr>
          <p:nvPr>
            <p:ph type="pic" sz="quarter" idx="17"/>
          </p:nvPr>
        </p:nvSpPr>
        <p:spPr>
          <a:xfrm>
            <a:off x="4656064" y="3556494"/>
            <a:ext cx="2888337" cy="2890293"/>
          </a:xfrm>
          <a:prstGeom prst="diamond">
            <a:avLst/>
          </a:prstGeom>
        </p:spPr>
        <p:txBody>
          <a:bodyPr/>
          <a:lstStyle/>
          <a:p>
            <a:r>
              <a:rPr lang="en-US"/>
              <a:t>Click icon to add picture</a:t>
            </a:r>
            <a:endParaRPr lang="fr-CA"/>
          </a:p>
        </p:txBody>
      </p:sp>
      <p:sp>
        <p:nvSpPr>
          <p:cNvPr id="18" name="Picture Placeholder 4"/>
          <p:cNvSpPr>
            <a:spLocks noGrp="1"/>
          </p:cNvSpPr>
          <p:nvPr>
            <p:ph type="pic" sz="quarter" idx="18"/>
          </p:nvPr>
        </p:nvSpPr>
        <p:spPr>
          <a:xfrm>
            <a:off x="10688198" y="3556494"/>
            <a:ext cx="2888337" cy="2890293"/>
          </a:xfrm>
          <a:prstGeom prst="diamond">
            <a:avLst/>
          </a:prstGeom>
        </p:spPr>
        <p:txBody>
          <a:bodyPr/>
          <a:lstStyle/>
          <a:p>
            <a:r>
              <a:rPr lang="en-US"/>
              <a:t>Click icon to add picture</a:t>
            </a:r>
            <a:endParaRPr lang="fr-CA"/>
          </a:p>
        </p:txBody>
      </p:sp>
      <p:sp>
        <p:nvSpPr>
          <p:cNvPr id="19" name="Picture Placeholder 4"/>
          <p:cNvSpPr>
            <a:spLocks noGrp="1"/>
          </p:cNvSpPr>
          <p:nvPr>
            <p:ph type="pic" sz="quarter" idx="19"/>
          </p:nvPr>
        </p:nvSpPr>
        <p:spPr>
          <a:xfrm>
            <a:off x="-1376073" y="411218"/>
            <a:ext cx="2888337" cy="2890293"/>
          </a:xfrm>
          <a:prstGeom prst="diamond">
            <a:avLst/>
          </a:prstGeom>
        </p:spPr>
        <p:txBody>
          <a:bodyPr/>
          <a:lstStyle/>
          <a:p>
            <a:r>
              <a:rPr lang="en-US"/>
              <a:t>Click icon to add picture</a:t>
            </a:r>
            <a:endParaRPr lang="fr-CA"/>
          </a:p>
        </p:txBody>
      </p:sp>
      <p:sp>
        <p:nvSpPr>
          <p:cNvPr id="21" name="Picture Placeholder 4"/>
          <p:cNvSpPr>
            <a:spLocks noGrp="1"/>
          </p:cNvSpPr>
          <p:nvPr>
            <p:ph type="pic" sz="quarter" idx="21"/>
          </p:nvPr>
        </p:nvSpPr>
        <p:spPr>
          <a:xfrm>
            <a:off x="7672130" y="411218"/>
            <a:ext cx="2888337" cy="2890293"/>
          </a:xfrm>
          <a:prstGeom prst="diamond">
            <a:avLst/>
          </a:prstGeom>
        </p:spPr>
        <p:txBody>
          <a:bodyPr/>
          <a:lstStyle/>
          <a:p>
            <a:r>
              <a:rPr lang="en-US"/>
              <a:t>Click icon to add picture</a:t>
            </a:r>
            <a:endParaRPr lang="fr-CA"/>
          </a:p>
        </p:txBody>
      </p:sp>
      <p:sp>
        <p:nvSpPr>
          <p:cNvPr id="22" name="Picture Placeholder 4"/>
          <p:cNvSpPr>
            <a:spLocks noGrp="1"/>
          </p:cNvSpPr>
          <p:nvPr>
            <p:ph type="pic" sz="quarter" idx="22"/>
          </p:nvPr>
        </p:nvSpPr>
        <p:spPr>
          <a:xfrm>
            <a:off x="4656064" y="411218"/>
            <a:ext cx="2888337" cy="2890293"/>
          </a:xfrm>
          <a:prstGeom prst="diamond">
            <a:avLst/>
          </a:prstGeom>
        </p:spPr>
        <p:txBody>
          <a:bodyPr/>
          <a:lstStyle/>
          <a:p>
            <a:r>
              <a:rPr lang="en-US"/>
              <a:t>Click icon to add picture</a:t>
            </a:r>
            <a:endParaRPr lang="fr-CA"/>
          </a:p>
        </p:txBody>
      </p:sp>
      <p:sp>
        <p:nvSpPr>
          <p:cNvPr id="26" name="Picture Placeholder 4"/>
          <p:cNvSpPr>
            <a:spLocks noGrp="1"/>
          </p:cNvSpPr>
          <p:nvPr>
            <p:ph type="pic" sz="quarter" idx="23"/>
          </p:nvPr>
        </p:nvSpPr>
        <p:spPr>
          <a:xfrm>
            <a:off x="10688198" y="411218"/>
            <a:ext cx="2888337" cy="2890293"/>
          </a:xfrm>
          <a:prstGeom prst="diamond">
            <a:avLst/>
          </a:prstGeom>
        </p:spPr>
        <p:txBody>
          <a:bodyPr/>
          <a:lstStyle/>
          <a:p>
            <a:r>
              <a:rPr lang="en-US"/>
              <a:t>Click icon to add picture</a:t>
            </a:r>
            <a:endParaRPr lang="fr-CA"/>
          </a:p>
        </p:txBody>
      </p:sp>
    </p:spTree>
    <p:extLst>
      <p:ext uri="{BB962C8B-B14F-4D97-AF65-F5344CB8AC3E}">
        <p14:creationId xmlns:p14="http://schemas.microsoft.com/office/powerpoint/2010/main" val="1746067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8"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6754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8" y="249384"/>
            <a:ext cx="3665271"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r>
              <a:rPr lang="en-US"/>
              <a:t>Click icon to add picture</a:t>
            </a:r>
            <a:endParaRPr lang="fr-CA"/>
          </a:p>
        </p:txBody>
      </p:sp>
      <p:sp>
        <p:nvSpPr>
          <p:cNvPr id="14" name="AutoShape 7"/>
          <p:cNvSpPr>
            <a:spLocks noChangeAspect="1" noChangeArrowheads="1" noTextEdit="1"/>
          </p:cNvSpPr>
          <p:nvPr/>
        </p:nvSpPr>
        <p:spPr bwMode="auto">
          <a:xfrm>
            <a:off x="3400428" y="4465639"/>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1400"/>
          </a:p>
        </p:txBody>
      </p:sp>
    </p:spTree>
    <p:extLst>
      <p:ext uri="{BB962C8B-B14F-4D97-AF65-F5344CB8AC3E}">
        <p14:creationId xmlns:p14="http://schemas.microsoft.com/office/powerpoint/2010/main" val="331027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3395229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 y="0"/>
            <a:ext cx="6017343"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180103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2"/>
            <a:ext cx="4210051" cy="3752851"/>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1" y="673102"/>
            <a:ext cx="2266951" cy="3752851"/>
          </a:xfrm>
        </p:spPr>
        <p:txBody>
          <a:bodyPr/>
          <a:lstStyle/>
          <a:p>
            <a:r>
              <a:rPr lang="en-US"/>
              <a:t>Click icon to add picture</a:t>
            </a:r>
            <a:endParaRPr lang="fr-CA"/>
          </a:p>
        </p:txBody>
      </p:sp>
      <p:sp>
        <p:nvSpPr>
          <p:cNvPr id="9" name="Picture Placeholder 6"/>
          <p:cNvSpPr>
            <a:spLocks noGrp="1"/>
          </p:cNvSpPr>
          <p:nvPr>
            <p:ph type="pic" sz="quarter" idx="12"/>
          </p:nvPr>
        </p:nvSpPr>
        <p:spPr>
          <a:xfrm>
            <a:off x="628649" y="4559301"/>
            <a:ext cx="6597651" cy="1638300"/>
          </a:xfrm>
        </p:spPr>
        <p:txBody>
          <a:bodyPr/>
          <a:lstStyle/>
          <a:p>
            <a:r>
              <a:rPr lang="en-US"/>
              <a:t>Click icon to add picture</a:t>
            </a:r>
            <a:endParaRPr lang="fr-CA"/>
          </a:p>
        </p:txBody>
      </p:sp>
      <p:sp>
        <p:nvSpPr>
          <p:cNvPr id="10" name="Picture Placeholder 6"/>
          <p:cNvSpPr>
            <a:spLocks noGrp="1"/>
          </p:cNvSpPr>
          <p:nvPr>
            <p:ph type="pic" sz="quarter" idx="13"/>
          </p:nvPr>
        </p:nvSpPr>
        <p:spPr>
          <a:xfrm>
            <a:off x="7346949" y="2444751"/>
            <a:ext cx="4210051" cy="3752851"/>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49" y="673101"/>
            <a:ext cx="4210051" cy="1638300"/>
          </a:xfrm>
        </p:spPr>
        <p:txBody>
          <a:bodyPr/>
          <a:lstStyle/>
          <a:p>
            <a:r>
              <a:rPr lang="en-US"/>
              <a:t>Click icon to add picture</a:t>
            </a:r>
            <a:endParaRPr lang="fr-CA"/>
          </a:p>
        </p:txBody>
      </p:sp>
    </p:spTree>
    <p:extLst>
      <p:ext uri="{BB962C8B-B14F-4D97-AF65-F5344CB8AC3E}">
        <p14:creationId xmlns:p14="http://schemas.microsoft.com/office/powerpoint/2010/main" val="297567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49" y="673101"/>
            <a:ext cx="4210051" cy="5524500"/>
          </a:xfrm>
        </p:spPr>
        <p:txBody>
          <a:bodyPr/>
          <a:lstStyle/>
          <a:p>
            <a:r>
              <a:rPr lang="en-US"/>
              <a:t>Click icon to add picture</a:t>
            </a:r>
            <a:endParaRPr lang="fr-CA"/>
          </a:p>
        </p:txBody>
      </p:sp>
      <p:sp>
        <p:nvSpPr>
          <p:cNvPr id="8" name="Picture Placeholder 6"/>
          <p:cNvSpPr>
            <a:spLocks noGrp="1"/>
          </p:cNvSpPr>
          <p:nvPr>
            <p:ph type="pic" sz="quarter" idx="11"/>
          </p:nvPr>
        </p:nvSpPr>
        <p:spPr>
          <a:xfrm>
            <a:off x="4959351" y="673101"/>
            <a:ext cx="2266951" cy="2832100"/>
          </a:xfrm>
        </p:spPr>
        <p:txBody>
          <a:bodyPr/>
          <a:lstStyle/>
          <a:p>
            <a:r>
              <a:rPr lang="en-US"/>
              <a:t>Click icon to add picture</a:t>
            </a:r>
            <a:endParaRPr lang="fr-CA"/>
          </a:p>
        </p:txBody>
      </p:sp>
      <p:sp>
        <p:nvSpPr>
          <p:cNvPr id="9" name="Picture Placeholder 6"/>
          <p:cNvSpPr>
            <a:spLocks noGrp="1"/>
          </p:cNvSpPr>
          <p:nvPr>
            <p:ph type="pic" sz="quarter" idx="12"/>
          </p:nvPr>
        </p:nvSpPr>
        <p:spPr>
          <a:xfrm>
            <a:off x="4959349" y="3627120"/>
            <a:ext cx="6597651" cy="2570480"/>
          </a:xfrm>
        </p:spPr>
        <p:txBody>
          <a:bodyPr/>
          <a:lstStyle/>
          <a:p>
            <a:r>
              <a:rPr lang="en-US"/>
              <a:t>Click icon to add picture</a:t>
            </a:r>
            <a:endParaRPr lang="fr-CA"/>
          </a:p>
        </p:txBody>
      </p:sp>
      <p:sp>
        <p:nvSpPr>
          <p:cNvPr id="11" name="Picture Placeholder 6"/>
          <p:cNvSpPr>
            <a:spLocks noGrp="1"/>
          </p:cNvSpPr>
          <p:nvPr>
            <p:ph type="pic" sz="quarter" idx="14"/>
          </p:nvPr>
        </p:nvSpPr>
        <p:spPr>
          <a:xfrm>
            <a:off x="7346949" y="673101"/>
            <a:ext cx="4210051" cy="2832100"/>
          </a:xfrm>
        </p:spPr>
        <p:txBody>
          <a:bodyPr/>
          <a:lstStyle/>
          <a:p>
            <a:r>
              <a:rPr lang="en-US"/>
              <a:t>Click icon to add picture</a:t>
            </a:r>
            <a:endParaRPr lang="fr-CA"/>
          </a:p>
        </p:txBody>
      </p:sp>
    </p:spTree>
    <p:extLst>
      <p:ext uri="{BB962C8B-B14F-4D97-AF65-F5344CB8AC3E}">
        <p14:creationId xmlns:p14="http://schemas.microsoft.com/office/powerpoint/2010/main" val="2148398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4"/>
            <a:ext cx="2844800" cy="3761868"/>
          </a:xfrm>
        </p:spPr>
        <p:txBody>
          <a:bodyPr/>
          <a:lstStyle/>
          <a:p>
            <a:r>
              <a:rPr lang="en-US"/>
              <a:t>Click icon to add picture</a:t>
            </a:r>
            <a:endParaRPr lang="fr-CA"/>
          </a:p>
        </p:txBody>
      </p:sp>
      <p:sp>
        <p:nvSpPr>
          <p:cNvPr id="10" name="Picture Placeholder 6"/>
          <p:cNvSpPr>
            <a:spLocks noGrp="1"/>
          </p:cNvSpPr>
          <p:nvPr>
            <p:ph type="pic" sz="quarter" idx="14"/>
          </p:nvPr>
        </p:nvSpPr>
        <p:spPr>
          <a:xfrm>
            <a:off x="7181845" y="100016"/>
            <a:ext cx="4895851" cy="2681287"/>
          </a:xfrm>
        </p:spPr>
        <p:txBody>
          <a:bodyPr/>
          <a:lstStyle/>
          <a:p>
            <a:r>
              <a:rPr lang="en-US"/>
              <a:t>Click icon to add picture</a:t>
            </a:r>
            <a:endParaRPr lang="fr-CA"/>
          </a:p>
        </p:txBody>
      </p:sp>
      <p:sp>
        <p:nvSpPr>
          <p:cNvPr id="11" name="Picture Placeholder 6"/>
          <p:cNvSpPr>
            <a:spLocks noGrp="1"/>
          </p:cNvSpPr>
          <p:nvPr>
            <p:ph type="pic" sz="quarter" idx="15"/>
          </p:nvPr>
        </p:nvSpPr>
        <p:spPr>
          <a:xfrm>
            <a:off x="7181848" y="2881315"/>
            <a:ext cx="2402327" cy="1953335"/>
          </a:xfrm>
        </p:spPr>
        <p:txBody>
          <a:bodyPr/>
          <a:lstStyle/>
          <a:p>
            <a:r>
              <a:rPr lang="en-US"/>
              <a:t>Click icon to add picture</a:t>
            </a:r>
            <a:endParaRPr lang="fr-CA"/>
          </a:p>
        </p:txBody>
      </p:sp>
      <p:sp>
        <p:nvSpPr>
          <p:cNvPr id="12" name="Picture Placeholder 6"/>
          <p:cNvSpPr>
            <a:spLocks noGrp="1"/>
          </p:cNvSpPr>
          <p:nvPr>
            <p:ph type="pic" sz="quarter" idx="16"/>
          </p:nvPr>
        </p:nvSpPr>
        <p:spPr>
          <a:xfrm>
            <a:off x="9684188" y="2881314"/>
            <a:ext cx="2393509" cy="3862387"/>
          </a:xfrm>
        </p:spPr>
        <p:txBody>
          <a:bodyPr/>
          <a:lstStyle/>
          <a:p>
            <a:r>
              <a:rPr lang="en-US"/>
              <a:t>Click icon to add picture</a:t>
            </a:r>
            <a:endParaRPr lang="fr-CA"/>
          </a:p>
        </p:txBody>
      </p:sp>
      <p:sp>
        <p:nvSpPr>
          <p:cNvPr id="8" name="Picture Placeholder 6"/>
          <p:cNvSpPr>
            <a:spLocks noGrp="1"/>
          </p:cNvSpPr>
          <p:nvPr>
            <p:ph type="pic" sz="quarter" idx="17"/>
          </p:nvPr>
        </p:nvSpPr>
        <p:spPr>
          <a:xfrm>
            <a:off x="4216396" y="3982593"/>
            <a:ext cx="2844800" cy="2761108"/>
          </a:xfrm>
        </p:spPr>
        <p:txBody>
          <a:bodyPr/>
          <a:lstStyle/>
          <a:p>
            <a:r>
              <a:rPr lang="en-US"/>
              <a:t>Click icon to add picture</a:t>
            </a:r>
            <a:endParaRPr lang="fr-CA"/>
          </a:p>
        </p:txBody>
      </p:sp>
      <p:sp>
        <p:nvSpPr>
          <p:cNvPr id="9" name="Picture Placeholder 6"/>
          <p:cNvSpPr>
            <a:spLocks noGrp="1"/>
          </p:cNvSpPr>
          <p:nvPr>
            <p:ph type="pic" sz="quarter" idx="18"/>
          </p:nvPr>
        </p:nvSpPr>
        <p:spPr>
          <a:xfrm>
            <a:off x="7181848" y="4932255"/>
            <a:ext cx="2402327" cy="1811444"/>
          </a:xfrm>
        </p:spPr>
        <p:txBody>
          <a:bodyPr/>
          <a:lstStyle/>
          <a:p>
            <a:r>
              <a:rPr lang="en-US"/>
              <a:t>Click icon to add picture</a:t>
            </a:r>
            <a:endParaRPr lang="fr-CA"/>
          </a:p>
        </p:txBody>
      </p:sp>
    </p:spTree>
    <p:extLst>
      <p:ext uri="{BB962C8B-B14F-4D97-AF65-F5344CB8AC3E}">
        <p14:creationId xmlns:p14="http://schemas.microsoft.com/office/powerpoint/2010/main" val="345654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 y="0"/>
            <a:ext cx="3313113" cy="685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3313114" y="3"/>
            <a:ext cx="3313113" cy="2346385"/>
          </a:xfrm>
        </p:spPr>
        <p:txBody>
          <a:bodyPr/>
          <a:lstStyle/>
          <a:p>
            <a:r>
              <a:rPr lang="en-US"/>
              <a:t>Click icon to add picture</a:t>
            </a:r>
            <a:endParaRPr lang="fr-CA"/>
          </a:p>
        </p:txBody>
      </p:sp>
      <p:sp>
        <p:nvSpPr>
          <p:cNvPr id="10" name="Picture Placeholder 7"/>
          <p:cNvSpPr>
            <a:spLocks noGrp="1"/>
          </p:cNvSpPr>
          <p:nvPr>
            <p:ph type="pic" sz="quarter" idx="12"/>
          </p:nvPr>
        </p:nvSpPr>
        <p:spPr>
          <a:xfrm>
            <a:off x="3313114" y="4511619"/>
            <a:ext cx="3313113" cy="2346385"/>
          </a:xfrm>
        </p:spPr>
        <p:txBody>
          <a:bodyPr/>
          <a:lstStyle/>
          <a:p>
            <a:r>
              <a:rPr lang="en-US"/>
              <a:t>Click icon to add picture</a:t>
            </a:r>
            <a:endParaRPr lang="fr-CA"/>
          </a:p>
        </p:txBody>
      </p:sp>
    </p:spTree>
    <p:extLst>
      <p:ext uri="{BB962C8B-B14F-4D97-AF65-F5344CB8AC3E}">
        <p14:creationId xmlns:p14="http://schemas.microsoft.com/office/powerpoint/2010/main" val="56381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970770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 y="0"/>
            <a:ext cx="4210051" cy="6858000"/>
          </a:xfrm>
        </p:spPr>
        <p:txBody>
          <a:bodyPr/>
          <a:lstStyle/>
          <a:p>
            <a:r>
              <a:rPr lang="en-US"/>
              <a:t>Click icon to add picture</a:t>
            </a:r>
            <a:endParaRPr lang="fr-CA"/>
          </a:p>
        </p:txBody>
      </p:sp>
      <p:sp>
        <p:nvSpPr>
          <p:cNvPr id="13" name="Picture Placeholder 6"/>
          <p:cNvSpPr>
            <a:spLocks noGrp="1"/>
          </p:cNvSpPr>
          <p:nvPr>
            <p:ph type="pic" sz="quarter" idx="14"/>
          </p:nvPr>
        </p:nvSpPr>
        <p:spPr>
          <a:xfrm>
            <a:off x="7296149" y="1"/>
            <a:ext cx="4895851" cy="2781300"/>
          </a:xfrm>
        </p:spPr>
        <p:txBody>
          <a:bodyPr/>
          <a:lstStyle/>
          <a:p>
            <a:r>
              <a:rPr lang="en-US"/>
              <a:t>Click icon to add picture</a:t>
            </a:r>
            <a:endParaRPr lang="fr-CA"/>
          </a:p>
        </p:txBody>
      </p:sp>
      <p:sp>
        <p:nvSpPr>
          <p:cNvPr id="16" name="Picture Placeholder 6"/>
          <p:cNvSpPr>
            <a:spLocks noGrp="1"/>
          </p:cNvSpPr>
          <p:nvPr>
            <p:ph type="pic" sz="quarter" idx="17"/>
          </p:nvPr>
        </p:nvSpPr>
        <p:spPr>
          <a:xfrm>
            <a:off x="4330700" y="4003289"/>
            <a:ext cx="2844800" cy="2854712"/>
          </a:xfrm>
        </p:spPr>
        <p:txBody>
          <a:bodyPr/>
          <a:lstStyle/>
          <a:p>
            <a:r>
              <a:rPr lang="en-US"/>
              <a:t>Click icon to add picture</a:t>
            </a:r>
            <a:endParaRPr lang="fr-CA"/>
          </a:p>
        </p:txBody>
      </p:sp>
    </p:spTree>
    <p:extLst>
      <p:ext uri="{BB962C8B-B14F-4D97-AF65-F5344CB8AC3E}">
        <p14:creationId xmlns:p14="http://schemas.microsoft.com/office/powerpoint/2010/main" val="495066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2" y="642939"/>
            <a:ext cx="2600325" cy="2786063"/>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742999" y="3429003"/>
            <a:ext cx="2600325" cy="2786063"/>
          </a:xfrm>
        </p:spPr>
        <p:txBody>
          <a:bodyPr/>
          <a:lstStyle/>
          <a:p>
            <a:r>
              <a:rPr lang="en-US"/>
              <a:t>Click icon to add picture</a:t>
            </a:r>
            <a:endParaRPr lang="fr-CA"/>
          </a:p>
        </p:txBody>
      </p:sp>
      <p:sp>
        <p:nvSpPr>
          <p:cNvPr id="7" name="Picture Placeholder 6"/>
          <p:cNvSpPr>
            <a:spLocks noGrp="1"/>
          </p:cNvSpPr>
          <p:nvPr>
            <p:ph type="pic" sz="quarter" idx="10"/>
          </p:nvPr>
        </p:nvSpPr>
        <p:spPr>
          <a:xfrm>
            <a:off x="7344232" y="642261"/>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3520643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31" y="0"/>
            <a:ext cx="3361871" cy="6858000"/>
          </a:xfrm>
        </p:spPr>
        <p:txBody>
          <a:bodyPr/>
          <a:lstStyle/>
          <a:p>
            <a:r>
              <a:rPr lang="en-US"/>
              <a:t>Click icon to add picture</a:t>
            </a:r>
            <a:endParaRPr lang="fr-CA"/>
          </a:p>
        </p:txBody>
      </p:sp>
      <p:sp>
        <p:nvSpPr>
          <p:cNvPr id="6" name="Picture Placeholder 6"/>
          <p:cNvSpPr>
            <a:spLocks noGrp="1"/>
          </p:cNvSpPr>
          <p:nvPr>
            <p:ph type="pic" sz="quarter" idx="11"/>
          </p:nvPr>
        </p:nvSpPr>
        <p:spPr>
          <a:xfrm>
            <a:off x="5664203" y="0"/>
            <a:ext cx="2324100" cy="6858000"/>
          </a:xfrm>
        </p:spPr>
        <p:txBody>
          <a:bodyPr/>
          <a:lstStyle/>
          <a:p>
            <a:r>
              <a:rPr lang="en-US"/>
              <a:t>Click icon to add picture</a:t>
            </a:r>
            <a:endParaRPr lang="fr-CA"/>
          </a:p>
        </p:txBody>
      </p:sp>
    </p:spTree>
    <p:extLst>
      <p:ext uri="{BB962C8B-B14F-4D97-AF65-F5344CB8AC3E}">
        <p14:creationId xmlns:p14="http://schemas.microsoft.com/office/powerpoint/2010/main" val="1451212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4" y="2"/>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r>
              <a:rPr lang="en-US"/>
              <a:t>Click icon to add picture</a:t>
            </a:r>
            <a:endParaRPr lang="fr-CA"/>
          </a:p>
        </p:txBody>
      </p:sp>
      <p:sp>
        <p:nvSpPr>
          <p:cNvPr id="31" name="Picture Placeholder 30"/>
          <p:cNvSpPr>
            <a:spLocks noGrp="1"/>
          </p:cNvSpPr>
          <p:nvPr>
            <p:ph type="pic" sz="quarter" idx="10"/>
          </p:nvPr>
        </p:nvSpPr>
        <p:spPr>
          <a:xfrm>
            <a:off x="158285"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r>
              <a:rPr lang="en-US"/>
              <a:t>Click icon to add picture</a:t>
            </a:r>
            <a:endParaRPr lang="fr-CA"/>
          </a:p>
        </p:txBody>
      </p:sp>
    </p:spTree>
    <p:extLst>
      <p:ext uri="{BB962C8B-B14F-4D97-AF65-F5344CB8AC3E}">
        <p14:creationId xmlns:p14="http://schemas.microsoft.com/office/powerpoint/2010/main" val="2047295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2" y="642939"/>
            <a:ext cx="2600325" cy="2786063"/>
          </a:xfrm>
        </p:spPr>
        <p:txBody>
          <a:bodyPr/>
          <a:lstStyle/>
          <a:p>
            <a:r>
              <a:rPr lang="en-US"/>
              <a:t>Click icon to add picture</a:t>
            </a:r>
            <a:endParaRPr lang="fr-CA"/>
          </a:p>
        </p:txBody>
      </p:sp>
      <p:sp>
        <p:nvSpPr>
          <p:cNvPr id="16" name="Picture Placeholder 14"/>
          <p:cNvSpPr>
            <a:spLocks noGrp="1"/>
          </p:cNvSpPr>
          <p:nvPr>
            <p:ph type="pic" sz="quarter" idx="12"/>
          </p:nvPr>
        </p:nvSpPr>
        <p:spPr>
          <a:xfrm>
            <a:off x="4847320" y="3429001"/>
            <a:ext cx="2600325" cy="2786063"/>
          </a:xfrm>
        </p:spPr>
        <p:txBody>
          <a:bodyPr/>
          <a:lstStyle/>
          <a:p>
            <a:r>
              <a:rPr lang="en-US"/>
              <a:t>Click icon to add picture</a:t>
            </a:r>
            <a:endParaRPr lang="fr-CA"/>
          </a:p>
        </p:txBody>
      </p:sp>
      <p:sp>
        <p:nvSpPr>
          <p:cNvPr id="7" name="Picture Placeholder 6"/>
          <p:cNvSpPr>
            <a:spLocks noGrp="1"/>
          </p:cNvSpPr>
          <p:nvPr>
            <p:ph type="pic" sz="quarter" idx="10"/>
          </p:nvPr>
        </p:nvSpPr>
        <p:spPr>
          <a:xfrm>
            <a:off x="667661" y="642260"/>
            <a:ext cx="4180113" cy="5573485"/>
          </a:xfrm>
        </p:spPr>
        <p:txBody>
          <a:bodyPr/>
          <a:lstStyle/>
          <a:p>
            <a:r>
              <a:rPr lang="en-US"/>
              <a:t>Click icon to add picture</a:t>
            </a:r>
            <a:endParaRPr lang="fr-CA"/>
          </a:p>
        </p:txBody>
      </p:sp>
    </p:spTree>
    <p:extLst>
      <p:ext uri="{BB962C8B-B14F-4D97-AF65-F5344CB8AC3E}">
        <p14:creationId xmlns:p14="http://schemas.microsoft.com/office/powerpoint/2010/main" val="3238042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4" y="526204"/>
            <a:ext cx="2600325" cy="2786063"/>
          </a:xfrm>
        </p:spPr>
        <p:txBody>
          <a:bodyPr/>
          <a:lstStyle/>
          <a:p>
            <a:r>
              <a:rPr lang="en-US"/>
              <a:t>Click icon to add picture</a:t>
            </a:r>
            <a:endParaRPr lang="fr-CA"/>
          </a:p>
        </p:txBody>
      </p:sp>
      <p:sp>
        <p:nvSpPr>
          <p:cNvPr id="16" name="Picture Placeholder 14"/>
          <p:cNvSpPr>
            <a:spLocks noGrp="1"/>
          </p:cNvSpPr>
          <p:nvPr>
            <p:ph type="pic" sz="quarter" idx="12"/>
          </p:nvPr>
        </p:nvSpPr>
        <p:spPr>
          <a:xfrm>
            <a:off x="8307425" y="4193302"/>
            <a:ext cx="3310801" cy="2149133"/>
          </a:xfrm>
        </p:spPr>
        <p:txBody>
          <a:bodyPr/>
          <a:lstStyle/>
          <a:p>
            <a:r>
              <a:rPr lang="en-US"/>
              <a:t>Click icon to add picture</a:t>
            </a:r>
            <a:endParaRPr lang="fr-CA"/>
          </a:p>
        </p:txBody>
      </p:sp>
      <p:sp>
        <p:nvSpPr>
          <p:cNvPr id="7" name="Picture Placeholder 6"/>
          <p:cNvSpPr>
            <a:spLocks noGrp="1"/>
          </p:cNvSpPr>
          <p:nvPr>
            <p:ph type="pic" sz="quarter" idx="10"/>
          </p:nvPr>
        </p:nvSpPr>
        <p:spPr>
          <a:xfrm>
            <a:off x="7438113" y="526205"/>
            <a:ext cx="4180113" cy="3511453"/>
          </a:xfrm>
        </p:spPr>
        <p:txBody>
          <a:bodyPr/>
          <a:lstStyle/>
          <a:p>
            <a:r>
              <a:rPr lang="en-US"/>
              <a:t>Click icon to add picture</a:t>
            </a:r>
            <a:endParaRPr lang="fr-CA"/>
          </a:p>
        </p:txBody>
      </p:sp>
    </p:spTree>
    <p:extLst>
      <p:ext uri="{BB962C8B-B14F-4D97-AF65-F5344CB8AC3E}">
        <p14:creationId xmlns:p14="http://schemas.microsoft.com/office/powerpoint/2010/main" val="28361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r>
              <a:rPr lang="en-US"/>
              <a:t>Click icon to add picture</a:t>
            </a:r>
            <a:endParaRPr lang="fr-CA"/>
          </a:p>
        </p:txBody>
      </p:sp>
      <p:sp>
        <p:nvSpPr>
          <p:cNvPr id="8" name="Picture Placeholder 7"/>
          <p:cNvSpPr>
            <a:spLocks noGrp="1"/>
          </p:cNvSpPr>
          <p:nvPr>
            <p:ph type="pic" sz="quarter" idx="10"/>
          </p:nvPr>
        </p:nvSpPr>
        <p:spPr>
          <a:xfrm>
            <a:off x="7124701" y="2614618"/>
            <a:ext cx="3267075" cy="4214812"/>
          </a:xfrm>
        </p:spPr>
        <p:txBody>
          <a:bodyPr/>
          <a:lstStyle>
            <a:lvl1pPr>
              <a:defRPr lang="fr-CA"/>
            </a:lvl1pPr>
          </a:lstStyle>
          <a:p>
            <a:r>
              <a:rPr lang="en-US"/>
              <a:t>Click icon to add picture</a:t>
            </a:r>
            <a:endParaRPr lang="fr-CA"/>
          </a:p>
        </p:txBody>
      </p:sp>
    </p:spTree>
    <p:extLst>
      <p:ext uri="{BB962C8B-B14F-4D97-AF65-F5344CB8AC3E}">
        <p14:creationId xmlns:p14="http://schemas.microsoft.com/office/powerpoint/2010/main" val="2920609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r>
              <a:rPr lang="en-US"/>
              <a:t>Click icon to add picture</a:t>
            </a:r>
            <a:endParaRPr lang="fr-CA"/>
          </a:p>
        </p:txBody>
      </p:sp>
      <p:sp>
        <p:nvSpPr>
          <p:cNvPr id="10" name="Picture Placeholder 9"/>
          <p:cNvSpPr>
            <a:spLocks noGrp="1"/>
          </p:cNvSpPr>
          <p:nvPr>
            <p:ph type="pic" sz="quarter" idx="13"/>
          </p:nvPr>
        </p:nvSpPr>
        <p:spPr>
          <a:xfrm>
            <a:off x="6832600" y="2832101"/>
            <a:ext cx="3822701" cy="4025900"/>
          </a:xfrm>
        </p:spPr>
        <p:txBody>
          <a:bodyPr/>
          <a:lstStyle/>
          <a:p>
            <a:r>
              <a:rPr lang="en-US"/>
              <a:t>Click icon to add picture</a:t>
            </a:r>
            <a:endParaRPr lang="fr-CA"/>
          </a:p>
        </p:txBody>
      </p:sp>
    </p:spTree>
    <p:extLst>
      <p:ext uri="{BB962C8B-B14F-4D97-AF65-F5344CB8AC3E}">
        <p14:creationId xmlns:p14="http://schemas.microsoft.com/office/powerpoint/2010/main" val="602269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4_Custom Layout">
    <p:spTree>
      <p:nvGrpSpPr>
        <p:cNvPr id="1" name=""/>
        <p:cNvGrpSpPr/>
        <p:nvPr/>
      </p:nvGrpSpPr>
      <p:grpSpPr>
        <a:xfrm>
          <a:off x="0" y="0"/>
          <a:ext cx="0" cy="0"/>
          <a:chOff x="0" y="0"/>
          <a:chExt cx="0" cy="0"/>
        </a:xfrm>
      </p:grpSpPr>
      <p:sp>
        <p:nvSpPr>
          <p:cNvPr id="20" name="Freeform: Shape 19"/>
          <p:cNvSpPr/>
          <p:nvPr/>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sz="1400"/>
          </a:p>
        </p:txBody>
      </p:sp>
      <p:sp>
        <p:nvSpPr>
          <p:cNvPr id="4" name="Picture Placeholder 3"/>
          <p:cNvSpPr>
            <a:spLocks noGrp="1"/>
          </p:cNvSpPr>
          <p:nvPr>
            <p:ph type="pic" sz="quarter" idx="10"/>
          </p:nvPr>
        </p:nvSpPr>
        <p:spPr>
          <a:xfrm>
            <a:off x="3744230" y="2215650"/>
            <a:ext cx="4713063" cy="2645109"/>
          </a:xfrm>
        </p:spPr>
        <p:txBody>
          <a:bodyPr/>
          <a:lstStyle/>
          <a:p>
            <a:r>
              <a:rPr lang="en-US"/>
              <a:t>Click icon to add picture</a:t>
            </a:r>
            <a:endParaRPr lang="fr-CA"/>
          </a:p>
        </p:txBody>
      </p:sp>
    </p:spTree>
    <p:extLst>
      <p:ext uri="{BB962C8B-B14F-4D97-AF65-F5344CB8AC3E}">
        <p14:creationId xmlns:p14="http://schemas.microsoft.com/office/powerpoint/2010/main" val="3334180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2" y="3851278"/>
            <a:ext cx="2635249" cy="3006725"/>
          </a:xfrm>
        </p:spPr>
        <p:txBody>
          <a:bodyPr/>
          <a:lstStyle/>
          <a:p>
            <a:r>
              <a:rPr lang="en-US"/>
              <a:t>Click icon to add picture</a:t>
            </a:r>
            <a:endParaRPr lang="fr-CA"/>
          </a:p>
        </p:txBody>
      </p:sp>
    </p:spTree>
    <p:extLst>
      <p:ext uri="{BB962C8B-B14F-4D97-AF65-F5344CB8AC3E}">
        <p14:creationId xmlns:p14="http://schemas.microsoft.com/office/powerpoint/2010/main" val="293870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21306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49" y="1612900"/>
            <a:ext cx="2090739" cy="3708000"/>
          </a:xfrm>
        </p:spPr>
        <p:txBody>
          <a:bodyPr/>
          <a:lstStyle/>
          <a:p>
            <a:r>
              <a:rPr lang="en-US"/>
              <a:t>Click icon to add picture</a:t>
            </a:r>
            <a:endParaRPr lang="fr-CA"/>
          </a:p>
        </p:txBody>
      </p:sp>
    </p:spTree>
    <p:extLst>
      <p:ext uri="{BB962C8B-B14F-4D97-AF65-F5344CB8AC3E}">
        <p14:creationId xmlns:p14="http://schemas.microsoft.com/office/powerpoint/2010/main" val="2258716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80" y="3867151"/>
            <a:ext cx="2090739" cy="2990851"/>
          </a:xfrm>
        </p:spPr>
        <p:txBody>
          <a:bodyPr/>
          <a:lstStyle/>
          <a:p>
            <a:r>
              <a:rPr lang="en-US"/>
              <a:t>Click icon to add picture</a:t>
            </a:r>
            <a:endParaRPr lang="fr-CA"/>
          </a:p>
        </p:txBody>
      </p:sp>
      <p:sp>
        <p:nvSpPr>
          <p:cNvPr id="12" name="Picture Placeholder 12"/>
          <p:cNvSpPr>
            <a:spLocks noGrp="1"/>
          </p:cNvSpPr>
          <p:nvPr>
            <p:ph type="pic" sz="quarter" idx="11" hasCustomPrompt="1"/>
          </p:nvPr>
        </p:nvSpPr>
        <p:spPr>
          <a:xfrm>
            <a:off x="5063329" y="3867151"/>
            <a:ext cx="2090739" cy="2990851"/>
          </a:xfrm>
        </p:spPr>
        <p:txBody>
          <a:bodyPr/>
          <a:lstStyle/>
          <a:p>
            <a:r>
              <a:rPr lang="en-CA"/>
              <a:t> </a:t>
            </a:r>
            <a:endParaRPr lang="fr-CA"/>
          </a:p>
        </p:txBody>
      </p:sp>
      <p:sp>
        <p:nvSpPr>
          <p:cNvPr id="13" name="Picture Placeholder 12"/>
          <p:cNvSpPr>
            <a:spLocks noGrp="1"/>
          </p:cNvSpPr>
          <p:nvPr>
            <p:ph type="pic" sz="quarter" idx="12" hasCustomPrompt="1"/>
          </p:nvPr>
        </p:nvSpPr>
        <p:spPr>
          <a:xfrm>
            <a:off x="8789532" y="3867151"/>
            <a:ext cx="2090739" cy="2990851"/>
          </a:xfrm>
        </p:spPr>
        <p:txBody>
          <a:bodyPr/>
          <a:lstStyle/>
          <a:p>
            <a:r>
              <a:rPr lang="en-CA"/>
              <a:t> </a:t>
            </a:r>
            <a:endParaRPr lang="fr-CA"/>
          </a:p>
        </p:txBody>
      </p:sp>
    </p:spTree>
    <p:extLst>
      <p:ext uri="{BB962C8B-B14F-4D97-AF65-F5344CB8AC3E}">
        <p14:creationId xmlns:p14="http://schemas.microsoft.com/office/powerpoint/2010/main" val="2889883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6967539" y="317063"/>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6967539" y="4493063"/>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4121797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r>
              <a:rPr lang="en-US"/>
              <a:t>Click icon to add picture</a:t>
            </a:r>
            <a:endParaRPr lang="fr-CA"/>
          </a:p>
        </p:txBody>
      </p:sp>
      <p:sp>
        <p:nvSpPr>
          <p:cNvPr id="9" name="Picture Placeholder 7"/>
          <p:cNvSpPr>
            <a:spLocks noGrp="1"/>
          </p:cNvSpPr>
          <p:nvPr>
            <p:ph type="pic" sz="quarter" idx="11"/>
          </p:nvPr>
        </p:nvSpPr>
        <p:spPr>
          <a:xfrm>
            <a:off x="4242000" y="2385000"/>
            <a:ext cx="3708000" cy="2088000"/>
          </a:xfrm>
        </p:spPr>
        <p:txBody>
          <a:bodyPr/>
          <a:lstStyle/>
          <a:p>
            <a:r>
              <a:rPr lang="en-US"/>
              <a:t>Click icon to add picture</a:t>
            </a:r>
            <a:endParaRPr lang="fr-CA"/>
          </a:p>
        </p:txBody>
      </p:sp>
      <p:sp>
        <p:nvSpPr>
          <p:cNvPr id="10" name="Picture Placeholder 7"/>
          <p:cNvSpPr>
            <a:spLocks noGrp="1"/>
          </p:cNvSpPr>
          <p:nvPr>
            <p:ph type="pic" sz="quarter" idx="12"/>
          </p:nvPr>
        </p:nvSpPr>
        <p:spPr>
          <a:xfrm>
            <a:off x="7950000" y="2385000"/>
            <a:ext cx="3708000" cy="2088000"/>
          </a:xfrm>
        </p:spPr>
        <p:txBody>
          <a:bodyPr/>
          <a:lstStyle/>
          <a:p>
            <a:r>
              <a:rPr lang="en-US"/>
              <a:t>Click icon to add picture</a:t>
            </a:r>
            <a:endParaRPr lang="fr-CA"/>
          </a:p>
        </p:txBody>
      </p:sp>
    </p:spTree>
    <p:extLst>
      <p:ext uri="{BB962C8B-B14F-4D97-AF65-F5344CB8AC3E}">
        <p14:creationId xmlns:p14="http://schemas.microsoft.com/office/powerpoint/2010/main" val="2805698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7"/>
            <a:ext cx="2095500" cy="3702051"/>
          </a:xfrm>
        </p:spPr>
        <p:txBody>
          <a:bodyPr/>
          <a:lstStyle/>
          <a:p>
            <a:r>
              <a:rPr lang="en-US"/>
              <a:t>Click icon to add picture</a:t>
            </a:r>
            <a:endParaRPr lang="fr-CA"/>
          </a:p>
        </p:txBody>
      </p:sp>
      <p:sp>
        <p:nvSpPr>
          <p:cNvPr id="19" name="Picture Placeholder 17"/>
          <p:cNvSpPr>
            <a:spLocks noGrp="1"/>
          </p:cNvSpPr>
          <p:nvPr>
            <p:ph type="pic" sz="quarter" idx="11"/>
          </p:nvPr>
        </p:nvSpPr>
        <p:spPr>
          <a:xfrm>
            <a:off x="7651751" y="3632201"/>
            <a:ext cx="3022600" cy="2095500"/>
          </a:xfrm>
        </p:spPr>
        <p:txBody>
          <a:bodyPr/>
          <a:lstStyle/>
          <a:p>
            <a:r>
              <a:rPr lang="en-US"/>
              <a:t>Click icon to add picture</a:t>
            </a:r>
            <a:endParaRPr lang="fr-CA"/>
          </a:p>
        </p:txBody>
      </p:sp>
    </p:spTree>
    <p:extLst>
      <p:ext uri="{BB962C8B-B14F-4D97-AF65-F5344CB8AC3E}">
        <p14:creationId xmlns:p14="http://schemas.microsoft.com/office/powerpoint/2010/main" val="204074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8AD9-7496-4F58-9685-56FC4BE5D7F1}"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112252076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58AD9-7496-4F58-9685-56FC4BE5D7F1}"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1338371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E58AD9-7496-4F58-9685-56FC4BE5D7F1}"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A5868-61D3-490F-8751-0D0D76BC04EA}" type="slidenum">
              <a:rPr lang="en-US" smtClean="0"/>
              <a:t>‹#›</a:t>
            </a:fld>
            <a:endParaRPr lang="en-US"/>
          </a:p>
        </p:txBody>
      </p:sp>
    </p:spTree>
    <p:extLst>
      <p:ext uri="{BB962C8B-B14F-4D97-AF65-F5344CB8AC3E}">
        <p14:creationId xmlns:p14="http://schemas.microsoft.com/office/powerpoint/2010/main" val="4045344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773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086844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6" Type="http://schemas.openxmlformats.org/officeDocument/2006/relationships/slideLayout" Target="../slideLayouts/slideLayout90.xml"/><Relationship Id="rId84" Type="http://schemas.openxmlformats.org/officeDocument/2006/relationships/theme" Target="../theme/theme2.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82" Type="http://schemas.openxmlformats.org/officeDocument/2006/relationships/slideLayout" Target="../slideLayouts/slideLayout96.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slideLayout" Target="../slideLayouts/slideLayout9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63" Type="http://schemas.openxmlformats.org/officeDocument/2006/relationships/slideLayout" Target="../slideLayouts/slideLayout160.xml"/><Relationship Id="rId68" Type="http://schemas.openxmlformats.org/officeDocument/2006/relationships/slideLayout" Target="../slideLayouts/slideLayout165.xml"/><Relationship Id="rId76" Type="http://schemas.openxmlformats.org/officeDocument/2006/relationships/slideLayout" Target="../slideLayouts/slideLayout173.xml"/><Relationship Id="rId7" Type="http://schemas.openxmlformats.org/officeDocument/2006/relationships/slideLayout" Target="../slideLayouts/slideLayout104.xml"/><Relationship Id="rId71" Type="http://schemas.openxmlformats.org/officeDocument/2006/relationships/slideLayout" Target="../slideLayouts/slideLayout168.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66" Type="http://schemas.openxmlformats.org/officeDocument/2006/relationships/slideLayout" Target="../slideLayouts/slideLayout163.xml"/><Relationship Id="rId74" Type="http://schemas.openxmlformats.org/officeDocument/2006/relationships/slideLayout" Target="../slideLayouts/slideLayout171.xml"/><Relationship Id="rId79" Type="http://schemas.openxmlformats.org/officeDocument/2006/relationships/slideLayout" Target="../slideLayouts/slideLayout176.xml"/><Relationship Id="rId5" Type="http://schemas.openxmlformats.org/officeDocument/2006/relationships/slideLayout" Target="../slideLayouts/slideLayout102.xml"/><Relationship Id="rId61" Type="http://schemas.openxmlformats.org/officeDocument/2006/relationships/slideLayout" Target="../slideLayouts/slideLayout158.xml"/><Relationship Id="rId82" Type="http://schemas.openxmlformats.org/officeDocument/2006/relationships/theme" Target="../theme/theme3.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73" Type="http://schemas.openxmlformats.org/officeDocument/2006/relationships/slideLayout" Target="../slideLayouts/slideLayout170.xml"/><Relationship Id="rId78" Type="http://schemas.openxmlformats.org/officeDocument/2006/relationships/slideLayout" Target="../slideLayouts/slideLayout175.xml"/><Relationship Id="rId81" Type="http://schemas.openxmlformats.org/officeDocument/2006/relationships/slideLayout" Target="../slideLayouts/slideLayout17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slideLayout" Target="../slideLayouts/slideLayout166.xml"/><Relationship Id="rId77" Type="http://schemas.openxmlformats.org/officeDocument/2006/relationships/slideLayout" Target="../slideLayouts/slideLayout174.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72" Type="http://schemas.openxmlformats.org/officeDocument/2006/relationships/slideLayout" Target="../slideLayouts/slideLayout169.xml"/><Relationship Id="rId80" Type="http://schemas.openxmlformats.org/officeDocument/2006/relationships/slideLayout" Target="../slideLayouts/slideLayout177.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slideLayout" Target="../slideLayouts/slideLayout167.xml"/><Relationship Id="rId75" Type="http://schemas.openxmlformats.org/officeDocument/2006/relationships/slideLayout" Target="../slideLayouts/slideLayout172.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8" y="484095"/>
            <a:ext cx="10830113" cy="1116107"/>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8" y="1981203"/>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7"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656664" y="6103689"/>
            <a:ext cx="1124897" cy="869316"/>
          </a:xfrm>
          <a:prstGeom prst="rect">
            <a:avLst/>
          </a:prstGeom>
        </p:spPr>
      </p:pic>
    </p:spTree>
    <p:extLst>
      <p:ext uri="{BB962C8B-B14F-4D97-AF65-F5344CB8AC3E}">
        <p14:creationId xmlns:p14="http://schemas.microsoft.com/office/powerpoint/2010/main" val="314251375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8" r:id="rId10"/>
    <p:sldLayoutId id="2147483889" r:id="rId11"/>
    <p:sldLayoutId id="2147483890" r:id="rId12"/>
    <p:sldLayoutId id="2147483891" r:id="rId13"/>
    <p:sldLayoutId id="2147483892" r:id="rId14"/>
  </p:sldLayoutIdLst>
  <p:hf hdr="0" ftr="0" dt="0"/>
  <p:txStyles>
    <p:titleStyle>
      <a:lvl1pPr algn="l" defTabSz="914354"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589" indent="-228589" algn="l" defTabSz="914354"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178"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766"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354" indent="-228589" algn="l" defTabSz="914354"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2942" indent="-228589" algn="l" defTabSz="914354"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8AD9-7496-4F58-9685-56FC4BE5D7F1}" type="datetimeFigureOut">
              <a:rPr lang="en-US" smtClean="0"/>
              <a:t>6/27/2024</a:t>
            </a:fld>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A5868-61D3-490F-8751-0D0D76BC04EA}" type="slidenum">
              <a:rPr lang="en-US" smtClean="0"/>
              <a:t>‹#›</a:t>
            </a:fld>
            <a:endParaRPr lang="en-US"/>
          </a:p>
        </p:txBody>
      </p:sp>
    </p:spTree>
    <p:extLst>
      <p:ext uri="{BB962C8B-B14F-4D97-AF65-F5344CB8AC3E}">
        <p14:creationId xmlns:p14="http://schemas.microsoft.com/office/powerpoint/2010/main" val="368624278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 id="2147483944" r:id="rId51"/>
    <p:sldLayoutId id="2147483945" r:id="rId52"/>
    <p:sldLayoutId id="2147483946" r:id="rId53"/>
    <p:sldLayoutId id="2147483947" r:id="rId54"/>
    <p:sldLayoutId id="2147483948" r:id="rId55"/>
    <p:sldLayoutId id="2147483949" r:id="rId56"/>
    <p:sldLayoutId id="2147483950" r:id="rId57"/>
    <p:sldLayoutId id="2147483951" r:id="rId58"/>
    <p:sldLayoutId id="2147483952" r:id="rId59"/>
    <p:sldLayoutId id="2147483953" r:id="rId60"/>
    <p:sldLayoutId id="2147483954" r:id="rId61"/>
    <p:sldLayoutId id="2147483955" r:id="rId62"/>
    <p:sldLayoutId id="2147483956" r:id="rId63"/>
    <p:sldLayoutId id="2147483957" r:id="rId64"/>
    <p:sldLayoutId id="2147483958" r:id="rId65"/>
    <p:sldLayoutId id="2147483959" r:id="rId66"/>
    <p:sldLayoutId id="2147483960" r:id="rId67"/>
    <p:sldLayoutId id="2147483961" r:id="rId68"/>
    <p:sldLayoutId id="2147483962" r:id="rId69"/>
    <p:sldLayoutId id="2147483963" r:id="rId70"/>
    <p:sldLayoutId id="2147483964" r:id="rId71"/>
    <p:sldLayoutId id="2147483965" r:id="rId72"/>
    <p:sldLayoutId id="2147483966" r:id="rId73"/>
    <p:sldLayoutId id="2147483967" r:id="rId74"/>
    <p:sldLayoutId id="2147483968" r:id="rId75"/>
    <p:sldLayoutId id="2147483969" r:id="rId76"/>
    <p:sldLayoutId id="2147483970" r:id="rId77"/>
    <p:sldLayoutId id="2147483971" r:id="rId78"/>
    <p:sldLayoutId id="2147483972" r:id="rId79"/>
    <p:sldLayoutId id="2147483973" r:id="rId80"/>
    <p:sldLayoutId id="2147483974" r:id="rId81"/>
    <p:sldLayoutId id="2147483975" r:id="rId82"/>
    <p:sldLayoutId id="2147483976" r:id="rId8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2024-06-27</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24133375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2" r:id="rId35"/>
    <p:sldLayoutId id="2147484013" r:id="rId36"/>
    <p:sldLayoutId id="2147484014" r:id="rId37"/>
    <p:sldLayoutId id="2147484015" r:id="rId38"/>
    <p:sldLayoutId id="2147484016" r:id="rId39"/>
    <p:sldLayoutId id="2147484017" r:id="rId40"/>
    <p:sldLayoutId id="2147484018" r:id="rId41"/>
    <p:sldLayoutId id="2147484019" r:id="rId42"/>
    <p:sldLayoutId id="2147484020" r:id="rId43"/>
    <p:sldLayoutId id="2147484021" r:id="rId44"/>
    <p:sldLayoutId id="2147484022" r:id="rId45"/>
    <p:sldLayoutId id="2147484023" r:id="rId46"/>
    <p:sldLayoutId id="2147484024" r:id="rId47"/>
    <p:sldLayoutId id="2147484025" r:id="rId48"/>
    <p:sldLayoutId id="2147484026" r:id="rId49"/>
    <p:sldLayoutId id="2147484027" r:id="rId50"/>
    <p:sldLayoutId id="2147484028" r:id="rId51"/>
    <p:sldLayoutId id="2147484029" r:id="rId52"/>
    <p:sldLayoutId id="2147484030" r:id="rId53"/>
    <p:sldLayoutId id="2147484031" r:id="rId54"/>
    <p:sldLayoutId id="2147484032" r:id="rId55"/>
    <p:sldLayoutId id="2147484033" r:id="rId56"/>
    <p:sldLayoutId id="2147484034" r:id="rId57"/>
    <p:sldLayoutId id="2147484035" r:id="rId58"/>
    <p:sldLayoutId id="2147484036" r:id="rId59"/>
    <p:sldLayoutId id="2147484037" r:id="rId60"/>
    <p:sldLayoutId id="2147484038" r:id="rId61"/>
    <p:sldLayoutId id="2147484039" r:id="rId62"/>
    <p:sldLayoutId id="2147484040" r:id="rId63"/>
    <p:sldLayoutId id="2147484041" r:id="rId64"/>
    <p:sldLayoutId id="2147484042" r:id="rId65"/>
    <p:sldLayoutId id="2147484043" r:id="rId66"/>
    <p:sldLayoutId id="2147484044" r:id="rId67"/>
    <p:sldLayoutId id="2147484045" r:id="rId68"/>
    <p:sldLayoutId id="2147484046" r:id="rId69"/>
    <p:sldLayoutId id="2147484047" r:id="rId70"/>
    <p:sldLayoutId id="2147484048" r:id="rId71"/>
    <p:sldLayoutId id="2147484049" r:id="rId72"/>
    <p:sldLayoutId id="2147484050" r:id="rId73"/>
    <p:sldLayoutId id="2147484051" r:id="rId74"/>
    <p:sldLayoutId id="2147484052" r:id="rId75"/>
    <p:sldLayoutId id="2147484053" r:id="rId76"/>
    <p:sldLayoutId id="2147484054" r:id="rId77"/>
    <p:sldLayoutId id="2147484055" r:id="rId78"/>
    <p:sldLayoutId id="2147484056" r:id="rId79"/>
    <p:sldLayoutId id="2147484057" r:id="rId80"/>
    <p:sldLayoutId id="2147484058"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9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thenounproject.com/icon/text-miscommunication-206894/" TargetMode="External"/><Relationship Id="rId2" Type="http://schemas.openxmlformats.org/officeDocument/2006/relationships/hyperlink" Target="https://thenounproject.com/photo/smiling-black-woman-with-her-thumbs-up-5Qol9b/" TargetMode="External"/><Relationship Id="rId1" Type="http://schemas.openxmlformats.org/officeDocument/2006/relationships/slideLayout" Target="../slideLayouts/slideLayout2.xml"/><Relationship Id="rId4" Type="http://schemas.openxmlformats.org/officeDocument/2006/relationships/hyperlink" Target="https://thenounproject.com/icon/snowball-fight-3174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9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400" name="Google Shape;400;p99"/>
          <p:cNvSpPr/>
          <p:nvPr/>
        </p:nvSpPr>
        <p:spPr>
          <a:xfrm>
            <a:off x="283400" y="1408356"/>
            <a:ext cx="3538800" cy="4682851"/>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en" sz="4267" b="1" dirty="0">
                <a:solidFill>
                  <a:schemeClr val="accent1"/>
                </a:solidFill>
                <a:latin typeface="Segoe UI" panose="020B0502040204020203" pitchFamily="34" charset="0"/>
                <a:ea typeface="Quattrocento Sans"/>
                <a:cs typeface="Segoe UI" panose="020B0502040204020203" pitchFamily="34" charset="0"/>
                <a:sym typeface="Quattrocento Sans"/>
              </a:rPr>
              <a:t>Require fidelity to the questions</a:t>
            </a:r>
            <a:endParaRPr sz="4267"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01" name="Google Shape;401;p99"/>
          <p:cNvSpPr/>
          <p:nvPr/>
        </p:nvSpPr>
        <p:spPr>
          <a:xfrm>
            <a:off x="4063800" y="2660860"/>
            <a:ext cx="3990000" cy="958261"/>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en" sz="4267" b="1" dirty="0">
                <a:solidFill>
                  <a:schemeClr val="accent1"/>
                </a:solidFill>
                <a:latin typeface="Segoe UI" panose="020B0502040204020203" pitchFamily="34" charset="0"/>
                <a:ea typeface="Quattrocento Sans"/>
                <a:cs typeface="Segoe UI" panose="020B0502040204020203" pitchFamily="34" charset="0"/>
                <a:sym typeface="Quattrocento Sans"/>
              </a:rPr>
              <a:t>Use probing</a:t>
            </a:r>
            <a:endParaRPr sz="4267" dirty="0">
              <a:latin typeface="Segoe UI" panose="020B0502040204020203" pitchFamily="34" charset="0"/>
              <a:cs typeface="Segoe UI" panose="020B0502040204020203" pitchFamily="34" charset="0"/>
            </a:endParaRPr>
          </a:p>
        </p:txBody>
      </p:sp>
      <p:sp>
        <p:nvSpPr>
          <p:cNvPr id="402" name="Google Shape;402;p99"/>
          <p:cNvSpPr/>
          <p:nvPr/>
        </p:nvSpPr>
        <p:spPr>
          <a:xfrm>
            <a:off x="8272733" y="1408356"/>
            <a:ext cx="3635600" cy="2235395"/>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en" sz="4267" b="1">
                <a:solidFill>
                  <a:schemeClr val="accent1"/>
                </a:solidFill>
                <a:latin typeface="Segoe UI" panose="020B0502040204020203" pitchFamily="34" charset="0"/>
                <a:ea typeface="Quattrocento Sans"/>
                <a:cs typeface="Segoe UI" panose="020B0502040204020203" pitchFamily="34" charset="0"/>
                <a:sym typeface="Quattrocento Sans"/>
              </a:rPr>
              <a:t>Require neutrality </a:t>
            </a:r>
            <a:endParaRPr sz="4267">
              <a:latin typeface="Segoe UI" panose="020B0502040204020203" pitchFamily="34" charset="0"/>
              <a:cs typeface="Segoe UI" panose="020B0502040204020203" pitchFamily="34" charset="0"/>
            </a:endParaRPr>
          </a:p>
        </p:txBody>
      </p:sp>
      <p:sp>
        <p:nvSpPr>
          <p:cNvPr id="403" name="Google Shape;403;p99"/>
          <p:cNvSpPr/>
          <p:nvPr/>
        </p:nvSpPr>
        <p:spPr>
          <a:xfrm>
            <a:off x="4063800" y="3845492"/>
            <a:ext cx="7844800" cy="2245715"/>
          </a:xfrm>
          <a:prstGeom prst="rect">
            <a:avLst/>
          </a:prstGeom>
          <a:solidFill>
            <a:srgbClr val="DDEAEC"/>
          </a:solidFill>
          <a:ln>
            <a:noFill/>
          </a:ln>
        </p:spPr>
        <p:txBody>
          <a:bodyPr spcFirstLastPara="1" wrap="square" lIns="91433" tIns="45700" rIns="91433" bIns="45700" anchor="ctr" anchorCtr="0">
            <a:noAutofit/>
          </a:bodyPr>
          <a:lstStyle/>
          <a:p>
            <a:pPr algn="ctr">
              <a:lnSpc>
                <a:spcPct val="120000"/>
              </a:lnSpc>
            </a:pPr>
            <a:r>
              <a:rPr lang="en" sz="4267" b="1" dirty="0">
                <a:solidFill>
                  <a:schemeClr val="accent1"/>
                </a:solidFill>
                <a:latin typeface="Segoe UI" panose="020B0502040204020203" pitchFamily="34" charset="0"/>
                <a:ea typeface="Quattrocento Sans"/>
                <a:cs typeface="Segoe UI" panose="020B0502040204020203" pitchFamily="34" charset="0"/>
                <a:sym typeface="Quattrocento Sans"/>
              </a:rPr>
              <a:t>Require interviewers to guide the discussion</a:t>
            </a:r>
            <a:endParaRPr sz="4267" b="1" dirty="0">
              <a:solidFill>
                <a:schemeClr val="accent1"/>
              </a:solidFill>
              <a:latin typeface="Segoe UI" panose="020B0502040204020203" pitchFamily="34" charset="0"/>
              <a:ea typeface="Quattrocento Sans"/>
              <a:cs typeface="Segoe UI" panose="020B0502040204020203" pitchFamily="34" charset="0"/>
              <a:sym typeface="Quattrocento Sans"/>
            </a:endParaRPr>
          </a:p>
        </p:txBody>
      </p:sp>
      <p:sp>
        <p:nvSpPr>
          <p:cNvPr id="2" name="Google Shape;383;p98">
            <a:extLst>
              <a:ext uri="{FF2B5EF4-FFF2-40B4-BE49-F238E27FC236}">
                <a16:creationId xmlns:a16="http://schemas.microsoft.com/office/drawing/2014/main" id="{3DCD0442-24CD-503F-DAF6-AAF0B462E789}"/>
              </a:ext>
            </a:extLst>
          </p:cNvPr>
          <p:cNvSpPr txBox="1"/>
          <p:nvPr/>
        </p:nvSpPr>
        <p:spPr>
          <a:xfrm>
            <a:off x="226367" y="380769"/>
            <a:ext cx="11739268" cy="1455672"/>
          </a:xfrm>
          <a:prstGeom prst="rect">
            <a:avLst/>
          </a:prstGeom>
          <a:noFill/>
          <a:ln>
            <a:noFill/>
          </a:ln>
        </p:spPr>
        <p:txBody>
          <a:bodyPr spcFirstLastPara="1" wrap="square" lIns="91433" tIns="45700" rIns="91433" bIns="45700" anchor="t" anchorCtr="0">
            <a:noAutofit/>
          </a:bodyPr>
          <a:lstStyle/>
          <a:p>
            <a:pPr algn="ctr"/>
            <a:r>
              <a:rPr lang="en" sz="4500" b="1" dirty="0">
                <a:solidFill>
                  <a:srgbClr val="00667D"/>
                </a:solidFill>
                <a:latin typeface="Segoe UI" panose="020B0502040204020203" pitchFamily="34" charset="0"/>
                <a:ea typeface="Quattrocento Sans"/>
                <a:cs typeface="Segoe UI" panose="020B0502040204020203" pitchFamily="34" charset="0"/>
                <a:sym typeface="Quattrocento Sans"/>
              </a:rPr>
              <a:t>Face-to-Face and Phone Interviews</a:t>
            </a:r>
            <a:endParaRPr sz="4500" dirty="0">
              <a:solidFill>
                <a:srgbClr val="00667D"/>
              </a:solidFill>
              <a:latin typeface="Segoe UI" panose="020B0502040204020203" pitchFamily="34" charset="0"/>
              <a:cs typeface="Segoe UI" panose="020B0502040204020203" pitchFamily="34" charset="0"/>
            </a:endParaRPr>
          </a:p>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Similarities</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377387" y="1657060"/>
            <a:ext cx="6520404" cy="3024717"/>
          </a:xfrm>
        </p:spPr>
      </p:pic>
      <p:sp>
        <p:nvSpPr>
          <p:cNvPr id="6" name="TextBox 5"/>
          <p:cNvSpPr txBox="1"/>
          <p:nvPr/>
        </p:nvSpPr>
        <p:spPr>
          <a:xfrm>
            <a:off x="5704284" y="2731862"/>
            <a:ext cx="5903651" cy="1148969"/>
          </a:xfrm>
          <a:prstGeom prst="rect">
            <a:avLst/>
          </a:prstGeom>
          <a:noFill/>
        </p:spPr>
        <p:txBody>
          <a:bodyPr wrap="square" rtlCol="0">
            <a:spAutoFit/>
          </a:bodyPr>
          <a:lstStyle/>
          <a:p>
            <a:pPr lvl="0" algn="ctr">
              <a:lnSpc>
                <a:spcPct val="120000"/>
              </a:lnSpc>
              <a:buClr>
                <a:schemeClr val="dk1"/>
              </a:buClr>
            </a:pP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Name one way face-to-face and phone interviews are </a:t>
            </a:r>
            <a:r>
              <a:rPr lang="en-US" sz="3000" b="1" dirty="0">
                <a:solidFill>
                  <a:schemeClr val="dk1"/>
                </a:solidFill>
                <a:latin typeface="Segoe UI" panose="020B0502040204020203" pitchFamily="34" charset="0"/>
                <a:ea typeface="Libre Baskerville"/>
                <a:cs typeface="Segoe UI" panose="020B0502040204020203" pitchFamily="34" charset="0"/>
                <a:sym typeface="Libre Baskerville"/>
              </a:rPr>
              <a:t>ALIKE</a:t>
            </a: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 </a:t>
            </a:r>
            <a:endParaRPr lang="en-US" sz="3000" dirty="0">
              <a:latin typeface="Segoe UI" panose="020B0502040204020203" pitchFamily="34" charset="0"/>
              <a:cs typeface="Segoe UI" panose="020B0502040204020203" pitchFamily="34"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211" y="783446"/>
            <a:ext cx="4826007" cy="5044108"/>
          </a:xfrm>
          <a:prstGeom prst="rect">
            <a:avLst/>
          </a:prstGeom>
        </p:spPr>
      </p:pic>
      <p:sp>
        <p:nvSpPr>
          <p:cNvPr id="7" name="TextBox 6"/>
          <p:cNvSpPr txBox="1"/>
          <p:nvPr/>
        </p:nvSpPr>
        <p:spPr>
          <a:xfrm>
            <a:off x="845591" y="2607711"/>
            <a:ext cx="3784589" cy="2256965"/>
          </a:xfrm>
          <a:prstGeom prst="rect">
            <a:avLst/>
          </a:prstGeom>
          <a:noFill/>
        </p:spPr>
        <p:txBody>
          <a:bodyPr wrap="square" rtlCol="0">
            <a:spAutoFit/>
          </a:bodyPr>
          <a:lstStyle/>
          <a:p>
            <a:pPr lvl="0" algn="ctr">
              <a:lnSpc>
                <a:spcPct val="120000"/>
              </a:lnSpc>
            </a:pP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Name one way face-to-face and phone interviews are </a:t>
            </a:r>
            <a:r>
              <a:rPr lang="en-US" sz="3000" b="1" dirty="0">
                <a:solidFill>
                  <a:schemeClr val="dk1"/>
                </a:solidFill>
                <a:latin typeface="Segoe UI" panose="020B0502040204020203" pitchFamily="34" charset="0"/>
                <a:ea typeface="Libre Baskerville"/>
                <a:cs typeface="Segoe UI" panose="020B0502040204020203" pitchFamily="34" charset="0"/>
                <a:sym typeface="Libre Baskerville"/>
              </a:rPr>
              <a:t>DIFFERENT</a:t>
            </a: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 </a:t>
            </a:r>
            <a:endParaRPr lang="en-US" sz="3000" dirty="0">
              <a:solidFill>
                <a:schemeClr val="dk1"/>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916FEF9E-C103-9025-7A22-D05FBAEA17BA}"/>
              </a:ext>
            </a:extLst>
          </p:cNvPr>
          <p:cNvSpPr txBox="1">
            <a:spLocks/>
          </p:cNvSpPr>
          <p:nvPr/>
        </p:nvSpPr>
        <p:spPr>
          <a:xfrm>
            <a:off x="3158460" y="170714"/>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FontTx/>
            </a:pPr>
            <a:r>
              <a:rPr lang="fr-SN" sz="5500" dirty="0">
                <a:solidFill>
                  <a:schemeClr val="bg1"/>
                </a:solidFill>
                <a:latin typeface="Bodoni MT Black" panose="02070A03080606020203" pitchFamily="18" charset="0"/>
              </a:rPr>
              <a:t>Pop Quiz A!</a:t>
            </a:r>
          </a:p>
        </p:txBody>
      </p:sp>
    </p:spTree>
    <p:extLst>
      <p:ext uri="{BB962C8B-B14F-4D97-AF65-F5344CB8AC3E}">
        <p14:creationId xmlns:p14="http://schemas.microsoft.com/office/powerpoint/2010/main" val="27017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01"/>
          <p:cNvSpPr txBox="1"/>
          <p:nvPr/>
        </p:nvSpPr>
        <p:spPr>
          <a:xfrm>
            <a:off x="596347" y="278575"/>
            <a:ext cx="11072000" cy="1508000"/>
          </a:xfrm>
          <a:prstGeom prst="rect">
            <a:avLst/>
          </a:prstGeom>
          <a:noFill/>
          <a:ln>
            <a:noFill/>
          </a:ln>
        </p:spPr>
        <p:txBody>
          <a:bodyPr spcFirstLastPara="1" wrap="square" lIns="91433" tIns="45700" rIns="91433" bIns="45700" anchor="t" anchorCtr="0">
            <a:noAutofit/>
          </a:bodyPr>
          <a:lstStyle/>
          <a:p>
            <a:pPr algn="ctr"/>
            <a:r>
              <a:rPr lang="en" sz="4500" b="1" dirty="0">
                <a:solidFill>
                  <a:schemeClr val="tx1"/>
                </a:solidFill>
                <a:latin typeface="Segoe UI" panose="020B0502040204020203" pitchFamily="34" charset="0"/>
                <a:ea typeface="Quattrocento Sans"/>
                <a:cs typeface="Segoe UI" panose="020B0502040204020203" pitchFamily="34" charset="0"/>
                <a:sym typeface="Quattrocento Sans"/>
              </a:rPr>
              <a:t>Starting the phone interview</a:t>
            </a:r>
            <a:endParaRPr sz="4500" b="1"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
        <p:nvSpPr>
          <p:cNvPr id="420" name="Google Shape;420;p101"/>
          <p:cNvSpPr/>
          <p:nvPr/>
        </p:nvSpPr>
        <p:spPr>
          <a:xfrm>
            <a:off x="-1" y="0"/>
            <a:ext cx="12192000" cy="236400"/>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425" name="Google Shape;425;p101"/>
          <p:cNvSpPr/>
          <p:nvPr/>
        </p:nvSpPr>
        <p:spPr>
          <a:xfrm>
            <a:off x="238510" y="1251000"/>
            <a:ext cx="3294969" cy="4822140"/>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1) Politely greet them</a:t>
            </a:r>
            <a:endParaRPr sz="3800" dirty="0">
              <a:solidFill>
                <a:schemeClr val="dk1"/>
              </a:solidFill>
              <a:latin typeface="Segoe UI" panose="020B0502040204020203" pitchFamily="34" charset="0"/>
              <a:cs typeface="Segoe UI" panose="020B0502040204020203" pitchFamily="34" charset="0"/>
            </a:endParaRPr>
          </a:p>
          <a:p>
            <a:pPr marL="182880">
              <a:buClr>
                <a:schemeClr val="dk1"/>
              </a:buClr>
              <a:buSzPts val="1800"/>
            </a:pPr>
            <a:r>
              <a:rPr lang="en" sz="2900" i="1" dirty="0">
                <a:solidFill>
                  <a:schemeClr val="dk1"/>
                </a:solidFill>
                <a:latin typeface="Segoe UI" panose="020B0502040204020203" pitchFamily="34" charset="0"/>
                <a:ea typeface="Quattrocento Sans"/>
                <a:cs typeface="Segoe UI" panose="020B0502040204020203" pitchFamily="34" charset="0"/>
                <a:sym typeface="Quattrocento Sans"/>
              </a:rPr>
              <a:t>If not respondent: ask to be connected with the respondent</a:t>
            </a:r>
            <a:endParaRPr sz="2900" dirty="0">
              <a:latin typeface="Segoe UI" panose="020B0502040204020203" pitchFamily="34" charset="0"/>
              <a:ea typeface="Quattrocento Sans"/>
              <a:cs typeface="Segoe UI" panose="020B0502040204020203" pitchFamily="34" charset="0"/>
              <a:sym typeface="Quattrocento Sans"/>
            </a:endParaRPr>
          </a:p>
          <a:p>
            <a:pPr marL="338650" indent="-186258">
              <a:buClr>
                <a:schemeClr val="dk1"/>
              </a:buClr>
              <a:buSzPts val="1800"/>
            </a:pPr>
            <a:endParaRPr sz="3467"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26" name="Google Shape;426;p101"/>
          <p:cNvSpPr/>
          <p:nvPr/>
        </p:nvSpPr>
        <p:spPr>
          <a:xfrm>
            <a:off x="3715475" y="1251000"/>
            <a:ext cx="4225623" cy="4875480"/>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2) Introduce yourself</a:t>
            </a:r>
            <a:endParaRPr sz="3800" dirty="0">
              <a:latin typeface="Segoe UI" panose="020B0502040204020203" pitchFamily="34" charset="0"/>
              <a:cs typeface="Segoe UI" panose="020B0502040204020203" pitchFamily="34" charset="0"/>
            </a:endParaRPr>
          </a:p>
          <a:p>
            <a:pPr marL="182880">
              <a:buClr>
                <a:schemeClr val="dk1"/>
              </a:buClr>
              <a:buSzPts val="1800"/>
            </a:pPr>
            <a:r>
              <a:rPr lang="en" sz="2900" i="1" dirty="0">
                <a:solidFill>
                  <a:schemeClr val="dk1"/>
                </a:solidFill>
                <a:latin typeface="Segoe UI" panose="020B0502040204020203" pitchFamily="34" charset="0"/>
                <a:ea typeface="Quattrocento Sans"/>
                <a:cs typeface="Segoe UI" panose="020B0502040204020203" pitchFamily="34" charset="0"/>
                <a:sym typeface="Quattrocento Sans"/>
              </a:rPr>
              <a:t>Full name, title, organisation and project </a:t>
            </a:r>
            <a:endParaRPr sz="2900" dirty="0">
              <a:latin typeface="Segoe UI" panose="020B0502040204020203" pitchFamily="34" charset="0"/>
              <a:cs typeface="Segoe UI" panose="020B0502040204020203" pitchFamily="34" charset="0"/>
            </a:endParaRPr>
          </a:p>
          <a:p>
            <a:pPr marL="182880">
              <a:buClr>
                <a:schemeClr val="dk1"/>
              </a:buClr>
              <a:buSzPts val="1800"/>
            </a:pPr>
            <a:endParaRPr lang="en" sz="29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 sz="2900" i="1" dirty="0">
                <a:solidFill>
                  <a:schemeClr val="dk1"/>
                </a:solidFill>
                <a:latin typeface="Segoe UI" panose="020B0502040204020203" pitchFamily="34" charset="0"/>
                <a:ea typeface="Quattrocento Sans"/>
                <a:cs typeface="Segoe UI" panose="020B0502040204020203" pitchFamily="34" charset="0"/>
                <a:sym typeface="Quattrocento Sans"/>
              </a:rPr>
              <a:t>Remind them that they recently completed FTF interview on women’s health issues</a:t>
            </a:r>
            <a:endParaRPr sz="2900" dirty="0">
              <a:latin typeface="Segoe UI" panose="020B0502040204020203" pitchFamily="34" charset="0"/>
              <a:cs typeface="Segoe UI" panose="020B0502040204020203" pitchFamily="34" charset="0"/>
            </a:endParaRPr>
          </a:p>
        </p:txBody>
      </p:sp>
      <p:sp>
        <p:nvSpPr>
          <p:cNvPr id="427" name="Google Shape;427;p101"/>
          <p:cNvSpPr/>
          <p:nvPr/>
        </p:nvSpPr>
        <p:spPr>
          <a:xfrm>
            <a:off x="8123092" y="1251000"/>
            <a:ext cx="3830400" cy="4875480"/>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3) Explain reason for call</a:t>
            </a:r>
            <a:endParaRPr sz="3800" dirty="0">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 sz="2900" i="1" dirty="0">
                <a:solidFill>
                  <a:schemeClr val="dk1"/>
                </a:solidFill>
                <a:latin typeface="Segoe UI" panose="020B0502040204020203" pitchFamily="34" charset="0"/>
                <a:ea typeface="Quattrocento Sans"/>
                <a:cs typeface="Segoe UI" panose="020B0502040204020203" pitchFamily="34" charset="0"/>
                <a:sym typeface="Quattrocento Sans"/>
              </a:rPr>
              <a:t>"I would like to ask you some follow-up questions based on your responses from the last time we talked in person.”</a:t>
            </a:r>
            <a:endParaRPr sz="29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14208" y="262298"/>
            <a:ext cx="911979" cy="14817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2"/>
          <p:cNvSpPr txBox="1"/>
          <p:nvPr/>
        </p:nvSpPr>
        <p:spPr>
          <a:xfrm>
            <a:off x="596347" y="278575"/>
            <a:ext cx="11072000" cy="1508000"/>
          </a:xfrm>
          <a:prstGeom prst="rect">
            <a:avLst/>
          </a:prstGeom>
          <a:noFill/>
          <a:ln>
            <a:noFill/>
          </a:ln>
        </p:spPr>
        <p:txBody>
          <a:bodyPr spcFirstLastPara="1" wrap="square" lIns="91433" tIns="45700" rIns="91433" bIns="45700" anchor="t" anchorCtr="0">
            <a:noAutofit/>
          </a:bodyPr>
          <a:lstStyle/>
          <a:p>
            <a:pPr algn="ctr"/>
            <a:r>
              <a:rPr lang="en" sz="4500" b="1" dirty="0">
                <a:solidFill>
                  <a:schemeClr val="tx1"/>
                </a:solidFill>
                <a:latin typeface="Segoe UI" panose="020B0502040204020203" pitchFamily="34" charset="0"/>
                <a:ea typeface="Quattrocento Sans"/>
                <a:cs typeface="Segoe UI" panose="020B0502040204020203" pitchFamily="34" charset="0"/>
                <a:sym typeface="Quattrocento Sans"/>
              </a:rPr>
              <a:t>Introducing the study</a:t>
            </a:r>
            <a:endParaRPr sz="4500" b="1"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
        <p:nvSpPr>
          <p:cNvPr id="434" name="Google Shape;434;p102"/>
          <p:cNvSpPr/>
          <p:nvPr/>
        </p:nvSpPr>
        <p:spPr>
          <a:xfrm>
            <a:off x="-1" y="0"/>
            <a:ext cx="12192000" cy="236400"/>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439" name="Google Shape;439;p102"/>
          <p:cNvSpPr/>
          <p:nvPr/>
        </p:nvSpPr>
        <p:spPr>
          <a:xfrm>
            <a:off x="357701" y="1251000"/>
            <a:ext cx="3472000" cy="4730496"/>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4) Remind them of the context of the surveys</a:t>
            </a:r>
            <a:endParaRPr sz="3800" b="1" dirty="0">
              <a:solidFill>
                <a:schemeClr val="accent1"/>
              </a:solidFill>
              <a:latin typeface="Segoe UI" panose="020B0502040204020203" pitchFamily="34" charset="0"/>
              <a:ea typeface="Quattrocento Sans"/>
              <a:cs typeface="Segoe UI" panose="020B0502040204020203" pitchFamily="34" charset="0"/>
              <a:sym typeface="Quattrocento Sans"/>
            </a:endParaRPr>
          </a:p>
          <a:p>
            <a:pPr algn="ctr"/>
            <a:endParaRPr sz="2800" b="1" dirty="0">
              <a:solidFill>
                <a:schemeClr val="accent1"/>
              </a:solidFill>
              <a:latin typeface="Segoe UI" panose="020B0502040204020203" pitchFamily="34" charset="0"/>
              <a:ea typeface="Quattrocento Sans"/>
              <a:cs typeface="Segoe UI" panose="020B0502040204020203" pitchFamily="34" charset="0"/>
              <a:sym typeface="Quattrocento Sans"/>
            </a:endParaRPr>
          </a:p>
          <a:p>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a:p>
            <a:endParaRPr sz="1467" dirty="0">
              <a:latin typeface="Segoe UI" panose="020B0502040204020203" pitchFamily="34" charset="0"/>
              <a:ea typeface="Quattrocento Sans"/>
              <a:cs typeface="Segoe UI" panose="020B0502040204020203" pitchFamily="34" charset="0"/>
              <a:sym typeface="Quattrocento Sans"/>
            </a:endParaRPr>
          </a:p>
          <a:p>
            <a:pPr marL="1219140" lvl="1" indent="-397913">
              <a:buSzPts val="1100"/>
              <a:buFont typeface="Quattrocento Sans"/>
              <a:buChar char="○"/>
            </a:pPr>
            <a:endParaRPr sz="1467" dirty="0">
              <a:latin typeface="Segoe UI" panose="020B0502040204020203" pitchFamily="34" charset="0"/>
              <a:ea typeface="Quattrocento Sans"/>
              <a:cs typeface="Segoe UI" panose="020B0502040204020203" pitchFamily="34" charset="0"/>
              <a:sym typeface="Quattrocento Sans"/>
            </a:endParaRPr>
          </a:p>
          <a:p>
            <a:pPr marL="338650" indent="-186258">
              <a:buClr>
                <a:schemeClr val="dk1"/>
              </a:buClr>
              <a:buSzPts val="1800"/>
            </a:pPr>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40" name="Google Shape;440;p102"/>
          <p:cNvSpPr/>
          <p:nvPr/>
        </p:nvSpPr>
        <p:spPr>
          <a:xfrm>
            <a:off x="4117568" y="1251000"/>
            <a:ext cx="3959200" cy="4730496"/>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5) Enquire if this is a good time to talk</a:t>
            </a:r>
            <a:endParaRPr sz="3800" dirty="0">
              <a:latin typeface="Segoe UI" panose="020B0502040204020203" pitchFamily="34" charset="0"/>
              <a:cs typeface="Segoe UI" panose="020B0502040204020203" pitchFamily="34" charset="0"/>
            </a:endParaRPr>
          </a:p>
          <a:p>
            <a:pPr marL="182880">
              <a:buClr>
                <a:schemeClr val="dk1"/>
              </a:buClr>
              <a:buSzPts val="1800"/>
            </a:pPr>
            <a:r>
              <a:rPr lang="en" sz="2933" i="1" dirty="0">
                <a:solidFill>
                  <a:schemeClr val="dk1"/>
                </a:solidFill>
                <a:latin typeface="Segoe UI" panose="020B0502040204020203" pitchFamily="34" charset="0"/>
                <a:ea typeface="Quattrocento Sans"/>
                <a:cs typeface="Segoe UI" panose="020B0502040204020203" pitchFamily="34" charset="0"/>
                <a:sym typeface="Quattrocento Sans"/>
              </a:rPr>
              <a:t>If this is not a good time, arrange a date to call back </a:t>
            </a:r>
            <a:endParaRPr sz="2933" dirty="0">
              <a:latin typeface="Segoe UI" panose="020B0502040204020203" pitchFamily="34" charset="0"/>
              <a:cs typeface="Segoe UI" panose="020B0502040204020203" pitchFamily="34" charset="0"/>
            </a:endParaRPr>
          </a:p>
          <a:p>
            <a:pPr marL="609570"/>
            <a:endParaRPr sz="1467" dirty="0">
              <a:latin typeface="Segoe UI" panose="020B0502040204020203" pitchFamily="34" charset="0"/>
              <a:cs typeface="Segoe UI" panose="020B0502040204020203" pitchFamily="34" charset="0"/>
            </a:endParaRPr>
          </a:p>
        </p:txBody>
      </p:sp>
      <p:sp>
        <p:nvSpPr>
          <p:cNvPr id="441" name="Google Shape;441;p102"/>
          <p:cNvSpPr/>
          <p:nvPr/>
        </p:nvSpPr>
        <p:spPr>
          <a:xfrm>
            <a:off x="8364633" y="1251000"/>
            <a:ext cx="3472000" cy="4730496"/>
          </a:xfrm>
          <a:prstGeom prst="rect">
            <a:avLst/>
          </a:prstGeom>
          <a:solidFill>
            <a:srgbClr val="DDEAEC"/>
          </a:solidFill>
          <a:ln>
            <a:noFill/>
          </a:ln>
        </p:spPr>
        <p:txBody>
          <a:bodyPr spcFirstLastPara="1" wrap="square" lIns="91433" tIns="45700" rIns="91433" bIns="45700" anchor="t" anchorCtr="0">
            <a:noAutofit/>
          </a:bodyPr>
          <a:lstStyle/>
          <a:p>
            <a:r>
              <a:rPr lang="en" sz="3800" b="1" dirty="0">
                <a:solidFill>
                  <a:schemeClr val="accent1"/>
                </a:solidFill>
                <a:latin typeface="Segoe UI" panose="020B0502040204020203" pitchFamily="34" charset="0"/>
                <a:ea typeface="Quattrocento Sans"/>
                <a:cs typeface="Segoe UI" panose="020B0502040204020203" pitchFamily="34" charset="0"/>
                <a:sym typeface="Quattrocento Sans"/>
              </a:rPr>
              <a:t>6) Administer consent</a:t>
            </a:r>
            <a:endParaRPr sz="3800" dirty="0">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 sz="2933" i="1" dirty="0">
                <a:solidFill>
                  <a:schemeClr val="dk1"/>
                </a:solidFill>
                <a:latin typeface="Segoe UI" panose="020B0502040204020203" pitchFamily="34" charset="0"/>
                <a:ea typeface="Quattrocento Sans"/>
                <a:cs typeface="Segoe UI" panose="020B0502040204020203" pitchFamily="34" charset="0"/>
                <a:sym typeface="Quattrocento Sans"/>
              </a:rPr>
              <a:t>In the language on ODK</a:t>
            </a:r>
          </a:p>
          <a:p>
            <a:pPr marL="182880">
              <a:buClr>
                <a:schemeClr val="dk1"/>
              </a:buClr>
              <a:buSzPts val="1800"/>
            </a:pPr>
            <a:endParaRPr lang="en" sz="10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 sz="2933" i="1" dirty="0">
                <a:solidFill>
                  <a:schemeClr val="dk1"/>
                </a:solidFill>
                <a:latin typeface="Segoe UI" panose="020B0502040204020203" pitchFamily="34" charset="0"/>
                <a:ea typeface="Quattrocento Sans"/>
                <a:cs typeface="Segoe UI" panose="020B0502040204020203" pitchFamily="34" charset="0"/>
                <a:sym typeface="Quattrocento Sans"/>
              </a:rPr>
              <a:t>Speak slowly and clearly</a:t>
            </a:r>
          </a:p>
          <a:p>
            <a:pPr marL="182880">
              <a:buClr>
                <a:schemeClr val="dk1"/>
              </a:buClr>
              <a:buSzPts val="1800"/>
            </a:pPr>
            <a:endParaRPr sz="1000"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 sz="2933" i="1" dirty="0">
                <a:solidFill>
                  <a:schemeClr val="dk1"/>
                </a:solidFill>
                <a:latin typeface="Segoe UI" panose="020B0502040204020203" pitchFamily="34" charset="0"/>
                <a:ea typeface="Quattrocento Sans"/>
                <a:cs typeface="Segoe UI" panose="020B0502040204020203" pitchFamily="34" charset="0"/>
                <a:sym typeface="Quattrocento Sans"/>
              </a:rPr>
              <a:t>Allow respondent to follow and ask questions</a:t>
            </a:r>
            <a:endParaRPr sz="2933"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609570"/>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02"/>
          <p:cNvSpPr txBox="1"/>
          <p:nvPr/>
        </p:nvSpPr>
        <p:spPr>
          <a:xfrm>
            <a:off x="355368" y="361457"/>
            <a:ext cx="11312253" cy="1508000"/>
          </a:xfrm>
          <a:prstGeom prst="rect">
            <a:avLst/>
          </a:prstGeom>
          <a:noFill/>
          <a:ln>
            <a:noFill/>
          </a:ln>
        </p:spPr>
        <p:txBody>
          <a:bodyPr spcFirstLastPara="1" wrap="square" lIns="91433" tIns="45700" rIns="91433" bIns="45700" anchor="t" anchorCtr="0">
            <a:noAutofit/>
          </a:bodyPr>
          <a:lstStyle/>
          <a:p>
            <a:pPr algn="ctr"/>
            <a:r>
              <a:rPr lang="en" sz="4000" b="1" dirty="0">
                <a:solidFill>
                  <a:schemeClr val="tx1"/>
                </a:solidFill>
                <a:latin typeface="Segoe UI" panose="020B0502040204020203" pitchFamily="34" charset="0"/>
                <a:ea typeface="Quattrocento Sans"/>
                <a:cs typeface="Segoe UI" panose="020B0502040204020203" pitchFamily="34" charset="0"/>
                <a:sym typeface="Quattrocento Sans"/>
              </a:rPr>
              <a:t>Additional tips for effective phone interviews</a:t>
            </a:r>
            <a:endParaRPr sz="4000" b="1"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
        <p:nvSpPr>
          <p:cNvPr id="434" name="Google Shape;434;p102"/>
          <p:cNvSpPr/>
          <p:nvPr/>
        </p:nvSpPr>
        <p:spPr>
          <a:xfrm>
            <a:off x="-1" y="0"/>
            <a:ext cx="12192000" cy="236400"/>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8126F98E-D5F3-DBBB-FFE0-58061D61442D}"/>
              </a:ext>
            </a:extLst>
          </p:cNvPr>
          <p:cNvGrpSpPr/>
          <p:nvPr/>
        </p:nvGrpSpPr>
        <p:grpSpPr>
          <a:xfrm>
            <a:off x="232787" y="1304908"/>
            <a:ext cx="4104171" cy="4824893"/>
            <a:chOff x="232787" y="1304907"/>
            <a:chExt cx="4104170" cy="4824893"/>
          </a:xfrm>
        </p:grpSpPr>
        <p:sp>
          <p:nvSpPr>
            <p:cNvPr id="439" name="Google Shape;439;p102"/>
            <p:cNvSpPr/>
            <p:nvPr/>
          </p:nvSpPr>
          <p:spPr>
            <a:xfrm>
              <a:off x="355366" y="1374921"/>
              <a:ext cx="3981591" cy="4754879"/>
            </a:xfrm>
            <a:prstGeom prst="rect">
              <a:avLst/>
            </a:prstGeom>
            <a:solidFill>
              <a:srgbClr val="DDEAEC"/>
            </a:solidFill>
            <a:ln>
              <a:noFill/>
            </a:ln>
          </p:spPr>
          <p:txBody>
            <a:bodyPr spcFirstLastPara="1" wrap="square" lIns="91433" tIns="45700" rIns="91433" bIns="45700" anchor="t" anchorCtr="0">
              <a:noAutofit/>
            </a:bodyPr>
            <a:lstStyle/>
            <a:p>
              <a:r>
                <a:rPr lang="en" sz="3600" b="1" dirty="0">
                  <a:solidFill>
                    <a:schemeClr val="accent1"/>
                  </a:solidFill>
                  <a:latin typeface="Segoe UI" panose="020B0502040204020203" pitchFamily="34" charset="0"/>
                  <a:ea typeface="Quattrocento Sans"/>
                  <a:cs typeface="Segoe UI" panose="020B0502040204020203" pitchFamily="34" charset="0"/>
                  <a:sym typeface="Quattrocento Sans"/>
                </a:rPr>
                <a:t>   Develop a good rapport from the beginning.</a:t>
              </a:r>
            </a:p>
            <a:p>
              <a:pPr marL="182880"/>
              <a:r>
                <a:rPr lang="en-US" sz="2667" i="1" dirty="0">
                  <a:solidFill>
                    <a:schemeClr val="tx1"/>
                  </a:solidFill>
                  <a:latin typeface="Segoe UI" panose="020B0502040204020203" pitchFamily="34" charset="0"/>
                  <a:ea typeface="Quattrocento Sans"/>
                  <a:cs typeface="Segoe UI" panose="020B0502040204020203" pitchFamily="34" charset="0"/>
                  <a:sym typeface="Quattrocento Sans"/>
                </a:rPr>
                <a:t>Build trust at the beginning of the interview</a:t>
              </a:r>
            </a:p>
            <a:p>
              <a:pPr marL="182880"/>
              <a:endParaRPr lang="en-US" sz="933" i="1"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182880"/>
              <a:r>
                <a:rPr lang="en-US" sz="2667" i="1" dirty="0">
                  <a:solidFill>
                    <a:schemeClr val="tx1"/>
                  </a:solidFill>
                  <a:latin typeface="Segoe UI" panose="020B0502040204020203" pitchFamily="34" charset="0"/>
                  <a:ea typeface="Quattrocento Sans"/>
                  <a:cs typeface="Segoe UI" panose="020B0502040204020203" pitchFamily="34" charset="0"/>
                  <a:sym typeface="Quattrocento Sans"/>
                </a:rPr>
                <a:t>Act as though you already know the respondent (because you do!)</a:t>
              </a:r>
              <a:endParaRPr sz="2667" i="1" dirty="0">
                <a:solidFill>
                  <a:schemeClr val="tx1"/>
                </a:solidFill>
                <a:latin typeface="Segoe UI" panose="020B0502040204020203" pitchFamily="34" charset="0"/>
                <a:ea typeface="Quattrocento Sans"/>
                <a:cs typeface="Segoe UI" panose="020B0502040204020203" pitchFamily="34" charset="0"/>
                <a:sym typeface="Quattrocento Sans"/>
              </a:endParaRPr>
            </a:p>
            <a:p>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a:p>
              <a:endParaRPr sz="1467" i="1" dirty="0">
                <a:latin typeface="Segoe UI" panose="020B0502040204020203" pitchFamily="34" charset="0"/>
                <a:ea typeface="Quattrocento Sans"/>
                <a:cs typeface="Segoe UI" panose="020B0502040204020203" pitchFamily="34" charset="0"/>
                <a:sym typeface="Quattrocento Sans"/>
              </a:endParaRPr>
            </a:p>
            <a:p>
              <a:pPr marL="1219140" lvl="1" indent="-397913">
                <a:buSzPts val="1100"/>
                <a:buFont typeface="Quattrocento Sans"/>
                <a:buChar char="○"/>
              </a:pPr>
              <a:endParaRPr sz="1467" i="1" dirty="0">
                <a:latin typeface="Segoe UI" panose="020B0502040204020203" pitchFamily="34" charset="0"/>
                <a:ea typeface="Quattrocento Sans"/>
                <a:cs typeface="Segoe UI" panose="020B0502040204020203" pitchFamily="34" charset="0"/>
                <a:sym typeface="Quattrocento Sans"/>
              </a:endParaRPr>
            </a:p>
            <a:p>
              <a:pPr marL="338650" indent="-186258">
                <a:buClr>
                  <a:schemeClr val="dk1"/>
                </a:buClr>
                <a:buSzPts val="1800"/>
              </a:pPr>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2" name="Star: 5 Points 1">
              <a:extLst>
                <a:ext uri="{FF2B5EF4-FFF2-40B4-BE49-F238E27FC236}">
                  <a16:creationId xmlns:a16="http://schemas.microsoft.com/office/drawing/2014/main" id="{9F1B65C7-A9B8-437D-AD9E-4C2AF592FF70}"/>
                </a:ext>
              </a:extLst>
            </p:cNvPr>
            <p:cNvSpPr/>
            <p:nvPr/>
          </p:nvSpPr>
          <p:spPr>
            <a:xfrm>
              <a:off x="232787" y="1304907"/>
              <a:ext cx="480440" cy="44445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grpSp>
      <p:grpSp>
        <p:nvGrpSpPr>
          <p:cNvPr id="4" name="Group 3">
            <a:extLst>
              <a:ext uri="{FF2B5EF4-FFF2-40B4-BE49-F238E27FC236}">
                <a16:creationId xmlns:a16="http://schemas.microsoft.com/office/drawing/2014/main" id="{C5749B85-7373-CA61-B065-2B513BBECF85}"/>
              </a:ext>
            </a:extLst>
          </p:cNvPr>
          <p:cNvGrpSpPr/>
          <p:nvPr/>
        </p:nvGrpSpPr>
        <p:grpSpPr>
          <a:xfrm>
            <a:off x="4487042" y="1304907"/>
            <a:ext cx="3888620" cy="4824772"/>
            <a:chOff x="4487041" y="1304907"/>
            <a:chExt cx="3888620" cy="4824772"/>
          </a:xfrm>
        </p:grpSpPr>
        <p:sp>
          <p:nvSpPr>
            <p:cNvPr id="440" name="Google Shape;440;p102"/>
            <p:cNvSpPr/>
            <p:nvPr/>
          </p:nvSpPr>
          <p:spPr>
            <a:xfrm>
              <a:off x="4591892" y="1374799"/>
              <a:ext cx="3783769" cy="4754880"/>
            </a:xfrm>
            <a:prstGeom prst="rect">
              <a:avLst/>
            </a:prstGeom>
            <a:solidFill>
              <a:srgbClr val="DDEAEC"/>
            </a:solidFill>
            <a:ln>
              <a:noFill/>
            </a:ln>
          </p:spPr>
          <p:txBody>
            <a:bodyPr spcFirstLastPara="1" wrap="square" lIns="91433" tIns="45700" rIns="91433" bIns="45700" anchor="t" anchorCtr="0">
              <a:noAutofit/>
            </a:bodyPr>
            <a:lstStyle/>
            <a:p>
              <a:pPr lvl="0"/>
              <a:r>
                <a:rPr lang="en" sz="3733" b="1" dirty="0">
                  <a:solidFill>
                    <a:schemeClr val="accent1"/>
                  </a:solidFill>
                  <a:latin typeface="Segoe UI" panose="020B0502040204020203" pitchFamily="34" charset="0"/>
                  <a:ea typeface="Quattrocento Sans"/>
                  <a:cs typeface="Segoe UI" panose="020B0502040204020203" pitchFamily="34" charset="0"/>
                  <a:sym typeface="Quattrocento Sans"/>
                </a:rPr>
                <a:t>   </a:t>
              </a:r>
              <a:r>
                <a:rPr lang="en-US" sz="3733" b="1" dirty="0">
                  <a:solidFill>
                    <a:schemeClr val="accent1"/>
                  </a:solidFill>
                  <a:latin typeface="Segoe UI" panose="020B0502040204020203" pitchFamily="34" charset="0"/>
                  <a:ea typeface="Quattrocento Sans"/>
                  <a:cs typeface="Segoe UI" panose="020B0502040204020203" pitchFamily="34" charset="0"/>
                  <a:sym typeface="Quattrocento Sans"/>
                </a:rPr>
                <a:t>Do not lead the respondent to give a specific answer.</a:t>
              </a:r>
              <a:endParaRPr lang="en" sz="3733" i="1"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182880">
                <a:buClr>
                  <a:schemeClr val="dk1"/>
                </a:buClr>
                <a:buSzPts val="1800"/>
              </a:pPr>
              <a:r>
                <a:rPr lang="en-US" sz="2933" i="1" dirty="0">
                  <a:solidFill>
                    <a:schemeClr val="dk1"/>
                  </a:solidFill>
                  <a:latin typeface="Segoe UI" panose="020B0502040204020203" pitchFamily="34" charset="0"/>
                  <a:ea typeface="Quattrocento Sans"/>
                  <a:cs typeface="Segoe UI" panose="020B0502040204020203" pitchFamily="34" charset="0"/>
                  <a:sym typeface="Quattrocento Sans"/>
                </a:rPr>
                <a:t>Do not give the respondent a way out.</a:t>
              </a:r>
            </a:p>
            <a:p>
              <a:pPr marL="609570"/>
              <a:endParaRPr sz="1467" dirty="0">
                <a:latin typeface="Segoe UI" panose="020B0502040204020203" pitchFamily="34" charset="0"/>
                <a:cs typeface="Segoe UI" panose="020B0502040204020203" pitchFamily="34" charset="0"/>
              </a:endParaRPr>
            </a:p>
          </p:txBody>
        </p:sp>
        <p:sp>
          <p:nvSpPr>
            <p:cNvPr id="12" name="Star: 5 Points 11">
              <a:extLst>
                <a:ext uri="{FF2B5EF4-FFF2-40B4-BE49-F238E27FC236}">
                  <a16:creationId xmlns:a16="http://schemas.microsoft.com/office/drawing/2014/main" id="{1A2F09B5-1B2D-4F5C-9E9C-AD0ED6B288B3}"/>
                </a:ext>
              </a:extLst>
            </p:cNvPr>
            <p:cNvSpPr/>
            <p:nvPr/>
          </p:nvSpPr>
          <p:spPr>
            <a:xfrm>
              <a:off x="4487041" y="1304907"/>
              <a:ext cx="480440" cy="44445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grpSp>
      <p:grpSp>
        <p:nvGrpSpPr>
          <p:cNvPr id="5" name="Group 4">
            <a:extLst>
              <a:ext uri="{FF2B5EF4-FFF2-40B4-BE49-F238E27FC236}">
                <a16:creationId xmlns:a16="http://schemas.microsoft.com/office/drawing/2014/main" id="{18262BE8-F87C-B63D-6221-915F483C8349}"/>
              </a:ext>
            </a:extLst>
          </p:cNvPr>
          <p:cNvGrpSpPr/>
          <p:nvPr/>
        </p:nvGrpSpPr>
        <p:grpSpPr>
          <a:xfrm>
            <a:off x="8501076" y="1304907"/>
            <a:ext cx="3335557" cy="4824772"/>
            <a:chOff x="8501076" y="1304907"/>
            <a:chExt cx="3335557" cy="4824772"/>
          </a:xfrm>
        </p:grpSpPr>
        <p:sp>
          <p:nvSpPr>
            <p:cNvPr id="441" name="Google Shape;441;p102"/>
            <p:cNvSpPr/>
            <p:nvPr/>
          </p:nvSpPr>
          <p:spPr>
            <a:xfrm>
              <a:off x="8630593" y="1374799"/>
              <a:ext cx="3206040" cy="4754880"/>
            </a:xfrm>
            <a:prstGeom prst="rect">
              <a:avLst/>
            </a:prstGeom>
            <a:solidFill>
              <a:srgbClr val="DDEAEC"/>
            </a:solidFill>
            <a:ln>
              <a:noFill/>
            </a:ln>
          </p:spPr>
          <p:txBody>
            <a:bodyPr spcFirstLastPara="1" wrap="square" lIns="91433" tIns="45700" rIns="91433" bIns="45700" anchor="t" anchorCtr="0">
              <a:noAutofit/>
            </a:bodyPr>
            <a:lstStyle/>
            <a:p>
              <a:pPr lvl="0"/>
              <a:r>
                <a:rPr lang="en" sz="3733" b="1" dirty="0">
                  <a:solidFill>
                    <a:schemeClr val="accent1"/>
                  </a:solidFill>
                  <a:latin typeface="Segoe UI" panose="020B0502040204020203" pitchFamily="34" charset="0"/>
                  <a:ea typeface="Quattrocento Sans"/>
                  <a:cs typeface="Segoe UI" panose="020B0502040204020203" pitchFamily="34" charset="0"/>
                  <a:sym typeface="Quattrocento Sans"/>
                </a:rPr>
                <a:t>   </a:t>
              </a:r>
              <a:r>
                <a:rPr lang="en-US" sz="3733" b="1" dirty="0">
                  <a:solidFill>
                    <a:schemeClr val="accent1"/>
                  </a:solidFill>
                  <a:latin typeface="Segoe UI" panose="020B0502040204020203" pitchFamily="34" charset="0"/>
                  <a:ea typeface="Quattrocento Sans"/>
                  <a:cs typeface="Segoe UI" panose="020B0502040204020203" pitchFamily="34" charset="0"/>
                  <a:sym typeface="Quattrocento Sans"/>
                </a:rPr>
                <a:t>Clarify questions that the respondent does not understand.</a:t>
              </a:r>
              <a:endParaRPr sz="3733" dirty="0">
                <a:latin typeface="Segoe UI" panose="020B0502040204020203" pitchFamily="34" charset="0"/>
                <a:ea typeface="Quattrocento Sans"/>
                <a:cs typeface="Segoe UI" panose="020B0502040204020203" pitchFamily="34" charset="0"/>
                <a:sym typeface="Quattrocento Sans"/>
              </a:endParaRPr>
            </a:p>
            <a:p>
              <a:pPr marL="152392">
                <a:buClr>
                  <a:schemeClr val="dk1"/>
                </a:buClr>
                <a:buSzPts val="1800"/>
              </a:pPr>
              <a:endParaRPr lang="en" sz="1067" dirty="0">
                <a:solidFill>
                  <a:schemeClr val="dk1"/>
                </a:solidFill>
                <a:latin typeface="Segoe UI" panose="020B0502040204020203" pitchFamily="34" charset="0"/>
                <a:ea typeface="Quattrocento Sans"/>
                <a:cs typeface="Segoe UI" panose="020B0502040204020203" pitchFamily="34" charset="0"/>
                <a:sym typeface="Quattrocento Sans"/>
              </a:endParaRPr>
            </a:p>
            <a:p>
              <a:pPr marL="609570"/>
              <a:endParaRPr sz="2400" i="1"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13" name="Star: 5 Points 12">
              <a:extLst>
                <a:ext uri="{FF2B5EF4-FFF2-40B4-BE49-F238E27FC236}">
                  <a16:creationId xmlns:a16="http://schemas.microsoft.com/office/drawing/2014/main" id="{0A28DDE9-C364-41A6-8736-2F62A4EB8310}"/>
                </a:ext>
              </a:extLst>
            </p:cNvPr>
            <p:cNvSpPr/>
            <p:nvPr/>
          </p:nvSpPr>
          <p:spPr>
            <a:xfrm>
              <a:off x="8501076" y="1304907"/>
              <a:ext cx="480440" cy="444452"/>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grpSp>
    </p:spTree>
    <p:extLst>
      <p:ext uri="{BB962C8B-B14F-4D97-AF65-F5344CB8AC3E}">
        <p14:creationId xmlns:p14="http://schemas.microsoft.com/office/powerpoint/2010/main" val="11490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9" name="Google Shape;449;p103"/>
          <p:cNvSpPr txBox="1"/>
          <p:nvPr/>
        </p:nvSpPr>
        <p:spPr>
          <a:xfrm>
            <a:off x="1392136" y="401584"/>
            <a:ext cx="9407731" cy="1471792"/>
          </a:xfrm>
          <a:prstGeom prst="rect">
            <a:avLst/>
          </a:prstGeom>
          <a:noFill/>
          <a:ln>
            <a:noFill/>
          </a:ln>
        </p:spPr>
        <p:txBody>
          <a:bodyPr spcFirstLastPara="1" wrap="square" lIns="91433" tIns="45700" rIns="91433" bIns="45700" anchor="t" anchorCtr="0">
            <a:noAutofit/>
          </a:bodyPr>
          <a:lstStyle/>
          <a:p>
            <a:pPr algn="ctr"/>
            <a:r>
              <a:rPr lang="en" sz="4500" b="1" i="1" dirty="0">
                <a:solidFill>
                  <a:schemeClr val="dk1"/>
                </a:solidFill>
                <a:latin typeface="Segoe UI" panose="020B0502040204020203" pitchFamily="34" charset="0"/>
                <a:ea typeface="Quattrocento Sans"/>
                <a:cs typeface="Segoe UI" panose="020B0502040204020203" pitchFamily="34" charset="0"/>
                <a:sym typeface="Quattrocento Sans"/>
              </a:rPr>
              <a:t>Nuances of Phone Interviews (1)</a:t>
            </a:r>
          </a:p>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Auditory Cues</a:t>
            </a:r>
            <a:endParaRPr sz="4500" dirty="0">
              <a:solidFill>
                <a:schemeClr val="dk1"/>
              </a:solidFill>
              <a:latin typeface="Segoe UI" panose="020B0502040204020203" pitchFamily="34" charset="0"/>
              <a:ea typeface="Montserrat"/>
              <a:cs typeface="Segoe UI" panose="020B0502040204020203" pitchFamily="34" charset="0"/>
              <a:sym typeface="Montserrat"/>
            </a:endParaRPr>
          </a:p>
        </p:txBody>
      </p:sp>
      <p:sp>
        <p:nvSpPr>
          <p:cNvPr id="450" name="Google Shape;450;p103"/>
          <p:cNvSpPr txBox="1"/>
          <p:nvPr/>
        </p:nvSpPr>
        <p:spPr>
          <a:xfrm>
            <a:off x="814138" y="1957601"/>
            <a:ext cx="10563727" cy="3793401"/>
          </a:xfrm>
          <a:prstGeom prst="rect">
            <a:avLst/>
          </a:prstGeom>
          <a:noFill/>
          <a:ln>
            <a:noFill/>
          </a:ln>
        </p:spPr>
        <p:txBody>
          <a:bodyPr spcFirstLastPara="1" wrap="square" lIns="91433" tIns="45700" rIns="91433" bIns="45700" anchor="t" anchorCtr="0">
            <a:noAutofit/>
          </a:bodyPr>
          <a:lstStyle/>
          <a:p>
            <a:pPr lvl="1">
              <a:buClr>
                <a:schemeClr val="dk1"/>
              </a:buClr>
              <a:buSzPts val="2000"/>
            </a:pPr>
            <a:r>
              <a:rPr lang="en" sz="4200" b="1" dirty="0">
                <a:solidFill>
                  <a:schemeClr val="dk1"/>
                </a:solidFill>
                <a:latin typeface="Segoe UI" panose="020B0502040204020203" pitchFamily="34" charset="0"/>
                <a:ea typeface="Quattrocento Sans"/>
                <a:cs typeface="Segoe UI" panose="020B0502040204020203" pitchFamily="34" charset="0"/>
                <a:sym typeface="Quattrocento Sans"/>
              </a:rPr>
              <a:t>Use </a:t>
            </a:r>
            <a:r>
              <a:rPr lang="en" sz="4200" b="1" dirty="0">
                <a:solidFill>
                  <a:srgbClr val="00667D"/>
                </a:solidFill>
                <a:latin typeface="Segoe UI" panose="020B0502040204020203" pitchFamily="34" charset="0"/>
                <a:ea typeface="Quattrocento Sans"/>
                <a:cs typeface="Segoe UI" panose="020B0502040204020203" pitchFamily="34" charset="0"/>
                <a:sym typeface="Quattrocento Sans"/>
              </a:rPr>
              <a:t>AUDITORY CUES </a:t>
            </a:r>
            <a:r>
              <a:rPr lang="en" sz="4200" b="1" dirty="0">
                <a:solidFill>
                  <a:schemeClr val="dk1"/>
                </a:solidFill>
                <a:latin typeface="Segoe UI" panose="020B0502040204020203" pitchFamily="34" charset="0"/>
                <a:ea typeface="Quattrocento Sans"/>
                <a:cs typeface="Segoe UI" panose="020B0502040204020203" pitchFamily="34" charset="0"/>
                <a:sym typeface="Quattrocento Sans"/>
              </a:rPr>
              <a:t>to your advantage!</a:t>
            </a:r>
            <a:endParaRPr lang="en" sz="4200" b="1" dirty="0">
              <a:latin typeface="Segoe UI" panose="020B0502040204020203" pitchFamily="34" charset="0"/>
              <a:ea typeface="Quattrocento Sans"/>
              <a:cs typeface="Segoe UI" panose="020B0502040204020203" pitchFamily="34" charset="0"/>
            </a:endParaRPr>
          </a:p>
          <a:p>
            <a:pPr lvl="3" indent="4233">
              <a:lnSpc>
                <a:spcPct val="150000"/>
              </a:lnSpc>
              <a:buClr>
                <a:schemeClr val="dk1"/>
              </a:buClr>
              <a:buSzPts val="2000"/>
            </a:pPr>
            <a:endParaRPr lang="en" sz="3467" dirty="0">
              <a:latin typeface="Segoe UI" panose="020B0502040204020203" pitchFamily="34" charset="0"/>
              <a:ea typeface="Quattrocento Sans"/>
              <a:cs typeface="Segoe UI" panose="020B0502040204020203" pitchFamily="34" charset="0"/>
            </a:endParaRPr>
          </a:p>
          <a:p>
            <a:pPr lvl="3" indent="4233">
              <a:buClr>
                <a:schemeClr val="dk1"/>
              </a:buClr>
              <a:buSzPts val="2000"/>
            </a:pPr>
            <a:r>
              <a:rPr lang="en" sz="3600" i="1" dirty="0">
                <a:solidFill>
                  <a:srgbClr val="00667D"/>
                </a:solidFill>
                <a:latin typeface="Segoe UI" panose="020B0502040204020203" pitchFamily="34" charset="0"/>
                <a:ea typeface="Quattrocento Sans"/>
                <a:cs typeface="Segoe UI" panose="020B0502040204020203" pitchFamily="34" charset="0"/>
                <a:sym typeface="Quattrocento Sans"/>
              </a:rPr>
              <a:t>Sounds made during speech, which may </a:t>
            </a:r>
          </a:p>
          <a:p>
            <a:pPr lvl="3" indent="4233">
              <a:buClr>
                <a:schemeClr val="dk1"/>
              </a:buClr>
              <a:buSzPts val="2000"/>
            </a:pPr>
            <a:r>
              <a:rPr lang="en" sz="3600" i="1" dirty="0">
                <a:solidFill>
                  <a:srgbClr val="00667D"/>
                </a:solidFill>
                <a:latin typeface="Segoe UI" panose="020B0502040204020203" pitchFamily="34" charset="0"/>
                <a:ea typeface="Quattrocento Sans"/>
                <a:cs typeface="Segoe UI" panose="020B0502040204020203" pitchFamily="34" charset="0"/>
                <a:sym typeface="Quattrocento Sans"/>
              </a:rPr>
              <a:t>be reflective of one’s mental state, focus, </a:t>
            </a:r>
          </a:p>
          <a:p>
            <a:pPr lvl="3" indent="4233">
              <a:buClr>
                <a:schemeClr val="dk1"/>
              </a:buClr>
              <a:buSzPts val="2000"/>
            </a:pPr>
            <a:r>
              <a:rPr lang="en" sz="3600" i="1" dirty="0">
                <a:solidFill>
                  <a:srgbClr val="00667D"/>
                </a:solidFill>
                <a:latin typeface="Segoe UI" panose="020B0502040204020203" pitchFamily="34" charset="0"/>
                <a:ea typeface="Quattrocento Sans"/>
                <a:cs typeface="Segoe UI" panose="020B0502040204020203" pitchFamily="34" charset="0"/>
                <a:sym typeface="Quattrocento Sans"/>
              </a:rPr>
              <a:t>or thoughts</a:t>
            </a:r>
            <a:endParaRPr sz="2800" dirty="0">
              <a:solidFill>
                <a:srgbClr val="00667D"/>
              </a:solidFill>
              <a:latin typeface="Segoe UI" panose="020B0502040204020203" pitchFamily="34" charset="0"/>
              <a:ea typeface="Quattrocento Sans"/>
              <a:cs typeface="Segoe UI" panose="020B0502040204020203" pitchFamily="34" charset="0"/>
              <a:sym typeface="Quattrocento Sans"/>
            </a:endParaRPr>
          </a:p>
        </p:txBody>
      </p:sp>
      <p:sp>
        <p:nvSpPr>
          <p:cNvPr id="10" name="Rectangle 9"/>
          <p:cNvSpPr/>
          <p:nvPr/>
        </p:nvSpPr>
        <p:spPr bwMode="auto">
          <a:xfrm>
            <a:off x="-1" y="1"/>
            <a:ext cx="12216640" cy="377511"/>
          </a:xfrm>
          <a:prstGeom prst="rect">
            <a:avLst/>
          </a:prstGeom>
          <a:solidFill>
            <a:srgbClr val="55015B"/>
          </a:solidFill>
          <a:ln>
            <a:noFill/>
          </a:ln>
        </p:spPr>
        <p:txBody>
          <a:bodyPr vert="horz" wrap="square" lIns="121920" tIns="60960" rIns="121920" bIns="60960" numCol="1" rtlCol="0" anchor="t" anchorCtr="0" compatLnSpc="1">
            <a:prstTxWarp prst="textNoShape">
              <a:avLst/>
            </a:prstTxWarp>
          </a:bodyPr>
          <a:lstStyle/>
          <a:p>
            <a:pPr algn="ctr"/>
            <a:endParaRPr lang="fr-CA" sz="2489"/>
          </a:p>
        </p:txBody>
      </p:sp>
      <p:pic>
        <p:nvPicPr>
          <p:cNvPr id="8" name="Picture Placeholder 7" descr="Ear outline">
            <a:extLst>
              <a:ext uri="{FF2B5EF4-FFF2-40B4-BE49-F238E27FC236}">
                <a16:creationId xmlns:a16="http://schemas.microsoft.com/office/drawing/2014/main" id="{C9FAB9E3-97DA-6A3B-4756-025CF3CC924E}"/>
              </a:ext>
            </a:extLst>
          </p:cNvPr>
          <p:cNvPicPr>
            <a:picLocks noGrp="1" noChangeAspect="1"/>
          </p:cNvPicPr>
          <p:nvPr>
            <p:ph type="pic" idx="2"/>
          </p:nvPr>
        </p:nvPicPr>
        <p:blipFill>
          <a:blip r:embed="rId3">
            <a:extLst>
              <a:ext uri="{96DAC541-7B7A-43D3-8B79-37D633B846F1}">
                <asvg:svgBlip xmlns:asvg="http://schemas.microsoft.com/office/drawing/2016/SVG/main" r:embed="rId4"/>
              </a:ext>
            </a:extLst>
          </a:blip>
          <a:srcRect t="6985" b="6985"/>
          <a:stretch>
            <a:fillRect/>
          </a:stretch>
        </p:blipFill>
        <p:spPr>
          <a:xfrm>
            <a:off x="8330439" y="2754595"/>
            <a:ext cx="3886200" cy="33432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104"/>
          <p:cNvSpPr txBox="1"/>
          <p:nvPr/>
        </p:nvSpPr>
        <p:spPr>
          <a:xfrm>
            <a:off x="226366" y="304017"/>
            <a:ext cx="11739268" cy="800219"/>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Auditory Cues - Respondent</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60" name="Google Shape;460;p104"/>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897" y="2922369"/>
            <a:ext cx="1955359" cy="3176993"/>
          </a:xfrm>
          <a:prstGeom prst="rect">
            <a:avLst/>
          </a:prstGeom>
        </p:spPr>
      </p:pic>
      <p:sp>
        <p:nvSpPr>
          <p:cNvPr id="4" name="Oval Callout 3"/>
          <p:cNvSpPr/>
          <p:nvPr/>
        </p:nvSpPr>
        <p:spPr>
          <a:xfrm>
            <a:off x="4436634" y="1225033"/>
            <a:ext cx="4297988" cy="1284729"/>
          </a:xfrm>
          <a:prstGeom prst="wedgeEllipseCallout">
            <a:avLst>
              <a:gd name="adj1" fmla="val 76821"/>
              <a:gd name="adj2" fmla="val 133167"/>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err="1">
                <a:latin typeface="Segoe UI" panose="020B0502040204020203" pitchFamily="34" charset="0"/>
                <a:cs typeface="Segoe UI" panose="020B0502040204020203" pitchFamily="34" charset="0"/>
              </a:rPr>
              <a:t>Ummmm</a:t>
            </a:r>
            <a:r>
              <a:rPr lang="en-US" sz="3467" dirty="0">
                <a:latin typeface="Segoe UI" panose="020B0502040204020203" pitchFamily="34" charset="0"/>
                <a:cs typeface="Segoe UI" panose="020B0502040204020203" pitchFamily="34" charset="0"/>
              </a:rPr>
              <a:t>….</a:t>
            </a:r>
          </a:p>
          <a:p>
            <a:pPr algn="ctr"/>
            <a:r>
              <a:rPr lang="en-US" sz="3467" dirty="0">
                <a:latin typeface="Segoe UI" panose="020B0502040204020203" pitchFamily="34" charset="0"/>
                <a:cs typeface="Segoe UI" panose="020B0502040204020203" pitchFamily="34" charset="0"/>
              </a:rPr>
              <a:t>Uh….</a:t>
            </a:r>
          </a:p>
        </p:txBody>
      </p:sp>
      <p:sp>
        <p:nvSpPr>
          <p:cNvPr id="5" name="Cloud Callout 4"/>
          <p:cNvSpPr/>
          <p:nvPr/>
        </p:nvSpPr>
        <p:spPr>
          <a:xfrm>
            <a:off x="2038458" y="1603155"/>
            <a:ext cx="2449903" cy="1623028"/>
          </a:xfrm>
          <a:prstGeom prst="cloudCallout">
            <a:avLst>
              <a:gd name="adj1" fmla="val -49651"/>
              <a:gd name="adj2" fmla="val 3765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latin typeface="Segoe UI" panose="020B0502040204020203" pitchFamily="34" charset="0"/>
                <a:cs typeface="Segoe UI" panose="020B0502040204020203" pitchFamily="34" charset="0"/>
              </a:rPr>
              <a:t>1, 2, 3, 4, 5, 6, 7, 8, 9, 10</a:t>
            </a:r>
          </a:p>
        </p:txBody>
      </p:sp>
      <p:sp>
        <p:nvSpPr>
          <p:cNvPr id="15" name="Oval Callout 14"/>
          <p:cNvSpPr/>
          <p:nvPr/>
        </p:nvSpPr>
        <p:spPr>
          <a:xfrm>
            <a:off x="3263409" y="3215254"/>
            <a:ext cx="4552768" cy="1356748"/>
          </a:xfrm>
          <a:prstGeom prst="wedgeEllipseCallout">
            <a:avLst>
              <a:gd name="adj1" fmla="val -71193"/>
              <a:gd name="adj2" fmla="val -2752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Should I clarify the question?</a:t>
            </a:r>
          </a:p>
        </p:txBody>
      </p:sp>
      <p:pic>
        <p:nvPicPr>
          <p:cNvPr id="6" name="Graphic 5" descr="Woman with solid fill">
            <a:extLst>
              <a:ext uri="{FF2B5EF4-FFF2-40B4-BE49-F238E27FC236}">
                <a16:creationId xmlns:a16="http://schemas.microsoft.com/office/drawing/2014/main" id="{4C47A07B-E4FE-2C34-9801-7010457F2E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8641" y="3078234"/>
            <a:ext cx="3176993" cy="3176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104"/>
          <p:cNvSpPr txBox="1"/>
          <p:nvPr/>
        </p:nvSpPr>
        <p:spPr>
          <a:xfrm>
            <a:off x="226366" y="316209"/>
            <a:ext cx="11739268" cy="800219"/>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Auditory Cues - Respondent</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460" name="Google Shape;460;p104"/>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897" y="2922369"/>
            <a:ext cx="1955359" cy="3176993"/>
          </a:xfrm>
          <a:prstGeom prst="rect">
            <a:avLst/>
          </a:prstGeom>
        </p:spPr>
      </p:pic>
      <p:sp>
        <p:nvSpPr>
          <p:cNvPr id="4" name="Oval Callout 3"/>
          <p:cNvSpPr/>
          <p:nvPr/>
        </p:nvSpPr>
        <p:spPr>
          <a:xfrm>
            <a:off x="5726519" y="1565059"/>
            <a:ext cx="2882460" cy="1136812"/>
          </a:xfrm>
          <a:prstGeom prst="wedgeEllipseCallout">
            <a:avLst>
              <a:gd name="adj1" fmla="val 92471"/>
              <a:gd name="adj2" fmla="val 9777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467"/>
              <a:t>…</a:t>
            </a:r>
          </a:p>
        </p:txBody>
      </p:sp>
      <p:sp>
        <p:nvSpPr>
          <p:cNvPr id="5" name="Cloud Callout 4"/>
          <p:cNvSpPr/>
          <p:nvPr/>
        </p:nvSpPr>
        <p:spPr>
          <a:xfrm>
            <a:off x="2415397" y="1880559"/>
            <a:ext cx="2338659" cy="1415996"/>
          </a:xfrm>
          <a:prstGeom prst="cloudCallout">
            <a:avLst>
              <a:gd name="adj1" fmla="val -59242"/>
              <a:gd name="adj2" fmla="val 41798"/>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t>1, 2, 3, 4, 5, 6, 7, 8, 9, 10</a:t>
            </a:r>
          </a:p>
        </p:txBody>
      </p:sp>
      <p:sp>
        <p:nvSpPr>
          <p:cNvPr id="15" name="Oval Callout 14"/>
          <p:cNvSpPr/>
          <p:nvPr/>
        </p:nvSpPr>
        <p:spPr>
          <a:xfrm>
            <a:off x="3263409" y="3215251"/>
            <a:ext cx="4552768" cy="2042860"/>
          </a:xfrm>
          <a:prstGeom prst="wedgeEllipseCallout">
            <a:avLst>
              <a:gd name="adj1" fmla="val -71193"/>
              <a:gd name="adj2" fmla="val -2752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May I ask the question again?</a:t>
            </a:r>
          </a:p>
        </p:txBody>
      </p:sp>
      <p:sp>
        <p:nvSpPr>
          <p:cNvPr id="13" name="Cloud Callout 12"/>
          <p:cNvSpPr/>
          <p:nvPr/>
        </p:nvSpPr>
        <p:spPr>
          <a:xfrm>
            <a:off x="9353007" y="1447224"/>
            <a:ext cx="2048256" cy="988261"/>
          </a:xfrm>
          <a:prstGeom prst="cloudCallout">
            <a:avLst>
              <a:gd name="adj1" fmla="val 3572"/>
              <a:gd name="adj2" fmla="val 10567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467"/>
          </a:p>
        </p:txBody>
      </p:sp>
      <p:pic>
        <p:nvPicPr>
          <p:cNvPr id="2" name="Graphic 1" descr="Woman with solid fill">
            <a:extLst>
              <a:ext uri="{FF2B5EF4-FFF2-40B4-BE49-F238E27FC236}">
                <a16:creationId xmlns:a16="http://schemas.microsoft.com/office/drawing/2014/main" id="{8E51735B-9509-71C4-D3D3-C853DD442B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8641" y="3078234"/>
            <a:ext cx="3176993" cy="3176993"/>
          </a:xfrm>
          <a:prstGeom prst="rect">
            <a:avLst/>
          </a:prstGeom>
        </p:spPr>
      </p:pic>
    </p:spTree>
    <p:extLst>
      <p:ext uri="{BB962C8B-B14F-4D97-AF65-F5344CB8AC3E}">
        <p14:creationId xmlns:p14="http://schemas.microsoft.com/office/powerpoint/2010/main" val="34103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out)">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05"/>
          <p:cNvSpPr txBox="1"/>
          <p:nvPr/>
        </p:nvSpPr>
        <p:spPr>
          <a:xfrm>
            <a:off x="8259176" y="3159845"/>
            <a:ext cx="3779520" cy="1219200"/>
          </a:xfrm>
          <a:prstGeom prst="rect">
            <a:avLst/>
          </a:prstGeom>
          <a:solidFill>
            <a:schemeClr val="accent3">
              <a:lumMod val="40000"/>
              <a:lumOff val="60000"/>
            </a:schemeClr>
          </a:solidFill>
          <a:ln>
            <a:noFill/>
          </a:ln>
        </p:spPr>
        <p:txBody>
          <a:bodyPr spcFirstLastPara="1" wrap="square" lIns="91433" tIns="45700" rIns="91433" bIns="45700" anchor="t" anchorCtr="0">
            <a:noAutofit/>
          </a:bodyPr>
          <a:lstStyle/>
          <a:p>
            <a:pPr algn="ctr">
              <a:buClr>
                <a:schemeClr val="dk1"/>
              </a:buClr>
              <a:buSzPts val="1800"/>
            </a:pPr>
            <a:r>
              <a:rPr lang="en" sz="3467" b="1" dirty="0">
                <a:solidFill>
                  <a:schemeClr val="dk1"/>
                </a:solidFill>
                <a:latin typeface="Segoe UI" panose="020B0502040204020203" pitchFamily="34" charset="0"/>
                <a:ea typeface="Quattrocento Sans"/>
                <a:cs typeface="Segoe UI" panose="020B0502040204020203" pitchFamily="34" charset="0"/>
                <a:sym typeface="Quattrocento Sans"/>
              </a:rPr>
              <a:t>Wait for your turn to speak.</a:t>
            </a:r>
          </a:p>
        </p:txBody>
      </p:sp>
      <p:sp>
        <p:nvSpPr>
          <p:cNvPr id="473" name="Google Shape;473;p105"/>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77470" y="3042686"/>
            <a:ext cx="1955359" cy="3176993"/>
          </a:xfrm>
          <a:prstGeom prst="rect">
            <a:avLst/>
          </a:prstGeom>
        </p:spPr>
      </p:pic>
      <p:sp>
        <p:nvSpPr>
          <p:cNvPr id="10" name="Oval Callout 9"/>
          <p:cNvSpPr/>
          <p:nvPr/>
        </p:nvSpPr>
        <p:spPr>
          <a:xfrm>
            <a:off x="3732245" y="1500691"/>
            <a:ext cx="1960929" cy="734956"/>
          </a:xfrm>
          <a:prstGeom prst="wedgeEllipseCallout">
            <a:avLst>
              <a:gd name="adj1" fmla="val -55563"/>
              <a:gd name="adj2" fmla="val 17818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t>I see.</a:t>
            </a:r>
          </a:p>
        </p:txBody>
      </p:sp>
      <p:sp>
        <p:nvSpPr>
          <p:cNvPr id="11" name="Oval Callout 10"/>
          <p:cNvSpPr/>
          <p:nvPr/>
        </p:nvSpPr>
        <p:spPr>
          <a:xfrm>
            <a:off x="5235993" y="2267643"/>
            <a:ext cx="1536175" cy="734956"/>
          </a:xfrm>
          <a:prstGeom prst="wedgeEllipseCallout">
            <a:avLst>
              <a:gd name="adj1" fmla="val -152856"/>
              <a:gd name="adj2" fmla="val 8694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33" dirty="0"/>
              <a:t>OK</a:t>
            </a:r>
          </a:p>
        </p:txBody>
      </p:sp>
      <p:sp>
        <p:nvSpPr>
          <p:cNvPr id="12" name="Oval Callout 11"/>
          <p:cNvSpPr/>
          <p:nvPr/>
        </p:nvSpPr>
        <p:spPr>
          <a:xfrm>
            <a:off x="4108413" y="3278869"/>
            <a:ext cx="2663755" cy="2059276"/>
          </a:xfrm>
          <a:prstGeom prst="wedgeEllipseCallout">
            <a:avLst>
              <a:gd name="adj1" fmla="val -60411"/>
              <a:gd name="adj2" fmla="val -45433"/>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t>I am listening. You can continue.</a:t>
            </a:r>
          </a:p>
        </p:txBody>
      </p:sp>
      <p:sp>
        <p:nvSpPr>
          <p:cNvPr id="2" name="Rectangle 1"/>
          <p:cNvSpPr/>
          <p:nvPr/>
        </p:nvSpPr>
        <p:spPr>
          <a:xfrm>
            <a:off x="111854" y="1331359"/>
            <a:ext cx="3332951" cy="1569660"/>
          </a:xfrm>
          <a:prstGeom prst="rect">
            <a:avLst/>
          </a:prstGeom>
          <a:solidFill>
            <a:srgbClr val="A3C2E0"/>
          </a:solidFill>
        </p:spPr>
        <p:txBody>
          <a:bodyPr wrap="square">
            <a:spAutoFit/>
          </a:bodyPr>
          <a:lstStyle/>
          <a:p>
            <a:pPr algn="ctr">
              <a:buClr>
                <a:srgbClr val="55015B"/>
              </a:buClr>
              <a:buSzPts val="1800"/>
            </a:pPr>
            <a:r>
              <a:rPr lang="en-US" sz="3200" b="1" dirty="0">
                <a:solidFill>
                  <a:schemeClr val="dk1"/>
                </a:solidFill>
                <a:latin typeface="Segoe UI" panose="020B0502040204020203" pitchFamily="34" charset="0"/>
                <a:ea typeface="Quattrocento Sans"/>
                <a:cs typeface="Segoe UI" panose="020B0502040204020203" pitchFamily="34" charset="0"/>
                <a:sym typeface="Quattrocento Sans"/>
              </a:rPr>
              <a:t>Be explicit. </a:t>
            </a:r>
            <a:r>
              <a:rPr lang="en-US" sz="3200" i="1" dirty="0">
                <a:solidFill>
                  <a:schemeClr val="dk1"/>
                </a:solidFill>
                <a:latin typeface="Segoe UI" panose="020B0502040204020203" pitchFamily="34" charset="0"/>
                <a:ea typeface="Quattrocento Sans"/>
                <a:cs typeface="Segoe UI" panose="020B0502040204020203" pitchFamily="34" charset="0"/>
                <a:sym typeface="Quattrocento Sans"/>
              </a:rPr>
              <a:t>Remember, they can’t see you!</a:t>
            </a:r>
          </a:p>
        </p:txBody>
      </p:sp>
      <p:sp>
        <p:nvSpPr>
          <p:cNvPr id="4" name="Right Brace 3"/>
          <p:cNvSpPr/>
          <p:nvPr/>
        </p:nvSpPr>
        <p:spPr>
          <a:xfrm>
            <a:off x="6621711" y="1500692"/>
            <a:ext cx="1154736" cy="3837453"/>
          </a:xfrm>
          <a:prstGeom prst="rightBrace">
            <a:avLst>
              <a:gd name="adj1" fmla="val 42096"/>
              <a:gd name="adj2" fmla="val 197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489"/>
          </a:p>
        </p:txBody>
      </p:sp>
      <p:sp>
        <p:nvSpPr>
          <p:cNvPr id="6" name="Rectangle 5"/>
          <p:cNvSpPr/>
          <p:nvPr/>
        </p:nvSpPr>
        <p:spPr>
          <a:xfrm>
            <a:off x="7776449" y="1747328"/>
            <a:ext cx="4079663" cy="995016"/>
          </a:xfrm>
          <a:prstGeom prst="rect">
            <a:avLst/>
          </a:prstGeom>
        </p:spPr>
        <p:txBody>
          <a:bodyPr wrap="square">
            <a:spAutoFit/>
          </a:bodyPr>
          <a:lstStyle/>
          <a:p>
            <a:r>
              <a:rPr lang="en-US" sz="2933" b="1" dirty="0">
                <a:latin typeface="Segoe UI" panose="020B0502040204020203" pitchFamily="34" charset="0"/>
                <a:ea typeface="Quattrocento Sans"/>
                <a:cs typeface="Segoe UI" panose="020B0502040204020203" pitchFamily="34" charset="0"/>
                <a:sym typeface="Quattrocento Sans"/>
              </a:rPr>
              <a:t>Neutral responses, not leading</a:t>
            </a:r>
            <a:endParaRPr lang="fr-FR" sz="2933" dirty="0">
              <a:latin typeface="Segoe UI" panose="020B0502040204020203" pitchFamily="34" charset="0"/>
              <a:cs typeface="Segoe UI" panose="020B0502040204020203" pitchFamily="34" charset="0"/>
            </a:endParaRPr>
          </a:p>
        </p:txBody>
      </p:sp>
      <p:sp>
        <p:nvSpPr>
          <p:cNvPr id="8" name="Rectangle 7"/>
          <p:cNvSpPr/>
          <p:nvPr/>
        </p:nvSpPr>
        <p:spPr>
          <a:xfrm>
            <a:off x="8266867" y="4581558"/>
            <a:ext cx="3779520" cy="1159420"/>
          </a:xfrm>
          <a:prstGeom prst="rect">
            <a:avLst/>
          </a:prstGeom>
          <a:solidFill>
            <a:schemeClr val="accent3">
              <a:lumMod val="40000"/>
              <a:lumOff val="60000"/>
            </a:schemeClr>
          </a:solidFill>
        </p:spPr>
        <p:txBody>
          <a:bodyPr wrap="square">
            <a:spAutoFit/>
          </a:bodyPr>
          <a:lstStyle/>
          <a:p>
            <a:pPr algn="ctr">
              <a:buSzPts val="1800"/>
            </a:pPr>
            <a:r>
              <a:rPr lang="en-US" sz="3467" b="1" dirty="0">
                <a:latin typeface="Segoe UI" panose="020B0502040204020203" pitchFamily="34" charset="0"/>
                <a:ea typeface="Quattrocento Sans"/>
                <a:cs typeface="Segoe UI" panose="020B0502040204020203" pitchFamily="34" charset="0"/>
                <a:sym typeface="Quattrocento Sans"/>
              </a:rPr>
              <a:t>Stay </a:t>
            </a:r>
            <a:r>
              <a:rPr lang="en-US" sz="3467" b="1" i="1" dirty="0">
                <a:latin typeface="Segoe UI" panose="020B0502040204020203" pitchFamily="34" charset="0"/>
                <a:ea typeface="Quattrocento Sans"/>
                <a:cs typeface="Segoe UI" panose="020B0502040204020203" pitchFamily="34" charset="0"/>
                <a:sym typeface="Quattrocento Sans"/>
              </a:rPr>
              <a:t>silent</a:t>
            </a:r>
            <a:r>
              <a:rPr lang="en-US" sz="3467" b="1" dirty="0">
                <a:latin typeface="Segoe UI" panose="020B0502040204020203" pitchFamily="34" charset="0"/>
                <a:ea typeface="Quattrocento Sans"/>
                <a:cs typeface="Segoe UI" panose="020B0502040204020203" pitchFamily="34" charset="0"/>
                <a:sym typeface="Quattrocento Sans"/>
              </a:rPr>
              <a:t> while she responds.</a:t>
            </a:r>
            <a:endParaRPr lang="en-US" sz="3467" b="1" dirty="0">
              <a:latin typeface="Segoe UI" panose="020B0502040204020203" pitchFamily="34" charset="0"/>
              <a:cs typeface="Segoe UI" panose="020B0502040204020203" pitchFamily="34" charset="0"/>
            </a:endParaRPr>
          </a:p>
        </p:txBody>
      </p:sp>
      <p:sp>
        <p:nvSpPr>
          <p:cNvPr id="3" name="Google Shape;459;p104">
            <a:extLst>
              <a:ext uri="{FF2B5EF4-FFF2-40B4-BE49-F238E27FC236}">
                <a16:creationId xmlns:a16="http://schemas.microsoft.com/office/drawing/2014/main" id="{2D84D8DA-A274-DFC3-9A6D-8358ED510576}"/>
              </a:ext>
            </a:extLst>
          </p:cNvPr>
          <p:cNvSpPr txBox="1"/>
          <p:nvPr/>
        </p:nvSpPr>
        <p:spPr>
          <a:xfrm>
            <a:off x="226366" y="316209"/>
            <a:ext cx="11739268" cy="800219"/>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Auditory Cues - Interviewer</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10" grpId="0" animBg="1"/>
      <p:bldP spid="11" grpId="0" animBg="1"/>
      <p:bldP spid="12" grpId="0" animBg="1"/>
      <p:bldP spid="2" grpId="0" animBg="1"/>
      <p:bldP spid="4" grpId="0" animBg="1"/>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8460" y="170714"/>
            <a:ext cx="5875083" cy="1074743"/>
          </a:xfrm>
        </p:spPr>
        <p:txBody>
          <a:bodyPr>
            <a:normAutofit/>
          </a:bodyPr>
          <a:lstStyle/>
          <a:p>
            <a:pPr algn="ctr"/>
            <a:r>
              <a:rPr lang="fr-SN" sz="5500" dirty="0">
                <a:solidFill>
                  <a:schemeClr val="bg1"/>
                </a:solidFill>
                <a:latin typeface="Bodoni MT Black" panose="02070A03080606020203" pitchFamily="18" charset="0"/>
              </a:rPr>
              <a:t>Pop Quiz B!</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21" y="828405"/>
            <a:ext cx="5092043" cy="5716780"/>
          </a:xfrm>
          <a:prstGeom prst="rect">
            <a:avLst/>
          </a:prstGeom>
        </p:spPr>
      </p:pic>
      <p:sp>
        <p:nvSpPr>
          <p:cNvPr id="7" name="TextBox 6"/>
          <p:cNvSpPr txBox="1"/>
          <p:nvPr/>
        </p:nvSpPr>
        <p:spPr>
          <a:xfrm>
            <a:off x="1057188" y="1989608"/>
            <a:ext cx="4271709" cy="3918958"/>
          </a:xfrm>
          <a:prstGeom prst="rect">
            <a:avLst/>
          </a:prstGeom>
          <a:noFill/>
        </p:spPr>
        <p:txBody>
          <a:bodyPr wrap="square" rtlCol="0">
            <a:spAutoFit/>
          </a:bodyPr>
          <a:lstStyle/>
          <a:p>
            <a:pPr lvl="0" algn="ctr">
              <a:lnSpc>
                <a:spcPct val="120000"/>
              </a:lnSpc>
            </a:pPr>
            <a:r>
              <a:rPr lang="en-US" sz="3000" b="1" dirty="0">
                <a:latin typeface="Segoe UI" panose="020B0502040204020203" pitchFamily="34" charset="0"/>
                <a:ea typeface="Libre Baskerville"/>
                <a:cs typeface="Segoe UI" panose="020B0502040204020203" pitchFamily="34" charset="0"/>
                <a:sym typeface="Libre Baskerville"/>
              </a:rPr>
              <a:t>True or False:</a:t>
            </a:r>
          </a:p>
          <a:p>
            <a:pPr lvl="0" algn="ctr">
              <a:lnSpc>
                <a:spcPct val="120000"/>
              </a:lnSpc>
            </a:pPr>
            <a:r>
              <a:rPr lang="en-US" sz="3000" dirty="0">
                <a:latin typeface="Segoe UI" panose="020B0502040204020203" pitchFamily="34" charset="0"/>
                <a:ea typeface="Libre Baskerville"/>
                <a:cs typeface="Segoe UI" panose="020B0502040204020203" pitchFamily="34" charset="0"/>
                <a:sym typeface="Libre Baskerville"/>
              </a:rPr>
              <a:t>If the respondent is silent after a question, you should count 10 in your head, and then ask the subsequent question. </a:t>
            </a:r>
            <a:endParaRPr lang="en-US" sz="3000" dirty="0">
              <a:latin typeface="Segoe UI" panose="020B0502040204020203" pitchFamily="34" charset="0"/>
              <a:cs typeface="Segoe UI" panose="020B0502040204020203" pitchFamily="34" charset="0"/>
            </a:endParaRPr>
          </a:p>
        </p:txBody>
      </p:sp>
      <p:pic>
        <p:nvPicPr>
          <p:cNvPr id="10" name="Content Placeholder 3">
            <a:extLst>
              <a:ext uri="{FF2B5EF4-FFF2-40B4-BE49-F238E27FC236}">
                <a16:creationId xmlns:a16="http://schemas.microsoft.com/office/drawing/2014/main" id="{16EE03C3-27FF-F648-BF81-6720CCEDD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026" y="775512"/>
            <a:ext cx="4429721" cy="5119152"/>
          </a:xfrm>
          <a:prstGeom prst="rect">
            <a:avLst/>
          </a:prstGeom>
        </p:spPr>
      </p:pic>
      <p:sp>
        <p:nvSpPr>
          <p:cNvPr id="3" name="Rectangle 2">
            <a:extLst>
              <a:ext uri="{FF2B5EF4-FFF2-40B4-BE49-F238E27FC236}">
                <a16:creationId xmlns:a16="http://schemas.microsoft.com/office/drawing/2014/main" id="{C11A57DE-5F4E-F740-A38B-3674FC841979}"/>
              </a:ext>
            </a:extLst>
          </p:cNvPr>
          <p:cNvSpPr/>
          <p:nvPr/>
        </p:nvSpPr>
        <p:spPr>
          <a:xfrm>
            <a:off x="7321482" y="2108236"/>
            <a:ext cx="3776809" cy="3364960"/>
          </a:xfrm>
          <a:prstGeom prst="rect">
            <a:avLst/>
          </a:prstGeom>
        </p:spPr>
        <p:txBody>
          <a:bodyPr wrap="square">
            <a:spAutoFit/>
          </a:bodyPr>
          <a:lstStyle/>
          <a:p>
            <a:pPr lvl="0" algn="ctr">
              <a:lnSpc>
                <a:spcPct val="120000"/>
              </a:lnSpc>
              <a:buClr>
                <a:schemeClr val="dk1"/>
              </a:buClr>
            </a:pP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 Name one or more ways that you can acknowledge a respondent’s answer during a phone interview. </a:t>
            </a:r>
            <a:endParaRPr lang="en-US" sz="3000" dirty="0">
              <a:solidFill>
                <a:schemeClr val="dk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87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005B"/>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85A419-3D6F-DE41-1863-3DF6122D1B15}"/>
              </a:ext>
            </a:extLst>
          </p:cNvPr>
          <p:cNvSpPr txBox="1"/>
          <p:nvPr/>
        </p:nvSpPr>
        <p:spPr>
          <a:xfrm>
            <a:off x="292269" y="5842113"/>
            <a:ext cx="7786859" cy="830997"/>
          </a:xfrm>
          <a:prstGeom prst="rect">
            <a:avLst/>
          </a:prstGeom>
          <a:noFill/>
        </p:spPr>
        <p:txBody>
          <a:bodyPr wrap="square" rtlCol="0">
            <a:spAutoFit/>
          </a:bodyPr>
          <a:lstStyle/>
          <a:p>
            <a:pPr defTabSz="914354">
              <a:buClrTx/>
              <a:defRPr/>
            </a:pPr>
            <a:r>
              <a:rPr lang="en-US" sz="1600" i="1" kern="1200" dirty="0">
                <a:solidFill>
                  <a:srgbClr val="FFFFFF"/>
                </a:solidFill>
                <a:latin typeface="Segoe UI" panose="020B0502040204020203" pitchFamily="34" charset="0"/>
                <a:ea typeface="+mn-ea"/>
                <a:cs typeface="Segoe UI" panose="020B0502040204020203" pitchFamily="34" charset="0"/>
              </a:rPr>
              <a:t>When adopting, adapting, and sharing this tool, please use this suggested citation: </a:t>
            </a:r>
          </a:p>
          <a:p>
            <a:pPr marL="457178" lvl="1" defTabSz="914354">
              <a:buClrTx/>
              <a:defRPr/>
            </a:pPr>
            <a:r>
              <a:rPr lang="en-US" sz="1600" kern="1200" dirty="0">
                <a:solidFill>
                  <a:srgbClr val="FFFFFF"/>
                </a:solidFill>
                <a:latin typeface="Segoe UI" panose="020B0502040204020203" pitchFamily="34" charset="0"/>
                <a:ea typeface="+mn-ea"/>
                <a:cs typeface="Segoe UI" panose="020B0502040204020203" pitchFamily="34" charset="0"/>
              </a:rPr>
              <a:t>“Introduction to phone interviewing”, created by PMA (Performance Monitoring for Action) with Sarah Nehrling. Released June 2024. CC BY-NC 4.0.</a:t>
            </a:r>
          </a:p>
        </p:txBody>
      </p:sp>
      <p:sp>
        <p:nvSpPr>
          <p:cNvPr id="2" name="TextBox 1">
            <a:extLst>
              <a:ext uri="{FF2B5EF4-FFF2-40B4-BE49-F238E27FC236}">
                <a16:creationId xmlns:a16="http://schemas.microsoft.com/office/drawing/2014/main" id="{A4D61DAF-414D-4C5C-137A-FEABC5D9F75E}"/>
              </a:ext>
            </a:extLst>
          </p:cNvPr>
          <p:cNvSpPr txBox="1">
            <a:spLocks/>
          </p:cNvSpPr>
          <p:nvPr/>
        </p:nvSpPr>
        <p:spPr>
          <a:xfrm>
            <a:off x="1395587" y="810449"/>
            <a:ext cx="9400828" cy="1938992"/>
          </a:xfrm>
          <a:prstGeom prst="rect">
            <a:avLst/>
          </a:prstGeom>
          <a:noFill/>
          <a:effectLst/>
        </p:spPr>
        <p:txBody>
          <a:bodyPr wrap="square" rtlCol="0">
            <a:spAutoFit/>
          </a:bodyPr>
          <a:lstStyle/>
          <a:p>
            <a:pPr algn="ctr" defTabSz="914354">
              <a:buClrTx/>
              <a:defRPr/>
            </a:pPr>
            <a:r>
              <a:rPr lang="en-US" sz="6000" b="1" kern="1200" dirty="0">
                <a:solidFill>
                  <a:srgbClr val="FFFFFF"/>
                </a:solidFill>
                <a:latin typeface="Segoe UI" panose="020B0502040204020203" pitchFamily="34" charset="0"/>
                <a:ea typeface="Segoe UI" panose="020B0502040204020203" pitchFamily="34" charset="0"/>
                <a:cs typeface="Segoe UI" panose="020B0502040204020203" pitchFamily="34" charset="0"/>
              </a:rPr>
              <a:t>Introduction to Phone Interviewing</a:t>
            </a:r>
          </a:p>
        </p:txBody>
      </p:sp>
      <p:pic>
        <p:nvPicPr>
          <p:cNvPr id="5" name="Picture 4" descr="A white letter on a black background&#10;&#10;Description automatically generated">
            <a:extLst>
              <a:ext uri="{FF2B5EF4-FFF2-40B4-BE49-F238E27FC236}">
                <a16:creationId xmlns:a16="http://schemas.microsoft.com/office/drawing/2014/main" id="{2CA88264-72F9-8801-C09A-0A87393F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9" y="281183"/>
            <a:ext cx="1775755" cy="596092"/>
          </a:xfrm>
          <a:prstGeom prst="rect">
            <a:avLst/>
          </a:prstGeom>
        </p:spPr>
      </p:pic>
      <p:sp>
        <p:nvSpPr>
          <p:cNvPr id="3" name="TextBox 2">
            <a:extLst>
              <a:ext uri="{FF2B5EF4-FFF2-40B4-BE49-F238E27FC236}">
                <a16:creationId xmlns:a16="http://schemas.microsoft.com/office/drawing/2014/main" id="{89090927-A842-A7F2-C7D3-48BCF3C8340E}"/>
              </a:ext>
            </a:extLst>
          </p:cNvPr>
          <p:cNvSpPr txBox="1"/>
          <p:nvPr/>
        </p:nvSpPr>
        <p:spPr>
          <a:xfrm>
            <a:off x="1205556" y="3483477"/>
            <a:ext cx="5166427" cy="1477328"/>
          </a:xfrm>
          <a:prstGeom prst="rect">
            <a:avLst/>
          </a:prstGeom>
          <a:noFill/>
        </p:spPr>
        <p:txBody>
          <a:bodyPr wrap="square" rtlCol="0">
            <a:spAutoFit/>
          </a:bodyPr>
          <a:lstStyle/>
          <a:p>
            <a:pPr defTabSz="914354">
              <a:buClrTx/>
              <a:defRPr/>
            </a:pPr>
            <a:r>
              <a:rPr lang="en-US" sz="1800" kern="1200" dirty="0">
                <a:solidFill>
                  <a:srgbClr val="FFFFFF"/>
                </a:solidFill>
                <a:latin typeface="Segoe UI" panose="020B0502040204020203" pitchFamily="34" charset="0"/>
                <a:ea typeface="+mn-ea"/>
                <a:cs typeface="Segoe UI" panose="020B0502040204020203" pitchFamily="34" charset="0"/>
              </a:rPr>
              <a:t>This presentation introduces the basics of conducting a phone interview, highlights key differences between face-to-face and phone interviews, and offers guidance on how to conduct an effective phone interview.</a:t>
            </a:r>
          </a:p>
        </p:txBody>
      </p:sp>
      <p:pic>
        <p:nvPicPr>
          <p:cNvPr id="6" name="Picture 5">
            <a:extLst>
              <a:ext uri="{FF2B5EF4-FFF2-40B4-BE49-F238E27FC236}">
                <a16:creationId xmlns:a16="http://schemas.microsoft.com/office/drawing/2014/main" id="{A15196F7-C58F-23CE-A517-DB83060C1B9C}"/>
              </a:ext>
            </a:extLst>
          </p:cNvPr>
          <p:cNvPicPr>
            <a:picLocks noChangeAspect="1"/>
          </p:cNvPicPr>
          <p:nvPr/>
        </p:nvPicPr>
        <p:blipFill>
          <a:blip r:embed="rId4"/>
          <a:srcRect/>
          <a:stretch/>
        </p:blipFill>
        <p:spPr>
          <a:xfrm>
            <a:off x="8335271" y="2896261"/>
            <a:ext cx="2581168" cy="2651760"/>
          </a:xfrm>
          <a:prstGeom prst="rect">
            <a:avLst/>
          </a:prstGeom>
        </p:spPr>
      </p:pic>
    </p:spTree>
    <p:extLst>
      <p:ext uri="{BB962C8B-B14F-4D97-AF65-F5344CB8AC3E}">
        <p14:creationId xmlns:p14="http://schemas.microsoft.com/office/powerpoint/2010/main" val="63713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15" name="Rectangular Callout 14"/>
          <p:cNvSpPr/>
          <p:nvPr/>
        </p:nvSpPr>
        <p:spPr>
          <a:xfrm>
            <a:off x="7758046" y="2799351"/>
            <a:ext cx="4196359" cy="1500236"/>
          </a:xfrm>
          <a:prstGeom prst="wedgeRectCallout">
            <a:avLst>
              <a:gd name="adj1" fmla="val -99706"/>
              <a:gd name="adj2" fmla="val -52535"/>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I am not sure I understand X. Could you explain?</a:t>
            </a:r>
          </a:p>
        </p:txBody>
      </p:sp>
      <p:pic>
        <p:nvPicPr>
          <p:cNvPr id="500" name="Google Shape;500;p107" descr="https://d30y9cdsu7xlg0.cloudfront.net/png/31746-200.png"/>
          <p:cNvPicPr preferRelativeResize="0"/>
          <p:nvPr/>
        </p:nvPicPr>
        <p:blipFill rotWithShape="1">
          <a:blip r:embed="rId3">
            <a:alphaModFix/>
          </a:blip>
          <a:srcRect/>
          <a:stretch/>
        </p:blipFill>
        <p:spPr>
          <a:xfrm>
            <a:off x="10102714" y="973319"/>
            <a:ext cx="1737935" cy="1628336"/>
          </a:xfrm>
          <a:prstGeom prst="rect">
            <a:avLst/>
          </a:prstGeom>
          <a:noFill/>
          <a:ln>
            <a:noFill/>
          </a:ln>
        </p:spPr>
      </p:pic>
      <p:sp>
        <p:nvSpPr>
          <p:cNvPr id="10" name="Google Shape;449;p103"/>
          <p:cNvSpPr txBox="1"/>
          <p:nvPr/>
        </p:nvSpPr>
        <p:spPr>
          <a:xfrm>
            <a:off x="1220320" y="381981"/>
            <a:ext cx="9751363" cy="1471792"/>
          </a:xfrm>
          <a:prstGeom prst="rect">
            <a:avLst/>
          </a:prstGeom>
          <a:noFill/>
          <a:ln>
            <a:noFill/>
          </a:ln>
        </p:spPr>
        <p:txBody>
          <a:bodyPr spcFirstLastPara="1" wrap="square" lIns="91433" tIns="45700" rIns="91433" bIns="45700" anchor="t" anchorCtr="0">
            <a:noAutofit/>
          </a:bodyPr>
          <a:lstStyle/>
          <a:p>
            <a:pPr algn="ctr"/>
            <a:r>
              <a:rPr lang="en" sz="4500" b="1" i="1" dirty="0">
                <a:solidFill>
                  <a:schemeClr val="dk1"/>
                </a:solidFill>
                <a:latin typeface="Segoe UI" panose="020B0502040204020203" pitchFamily="34" charset="0"/>
                <a:ea typeface="Quattrocento Sans"/>
                <a:cs typeface="Segoe UI" panose="020B0502040204020203" pitchFamily="34" charset="0"/>
                <a:sym typeface="Quattrocento Sans"/>
              </a:rPr>
              <a:t>Nuances of Phone Interviews (2)</a:t>
            </a:r>
          </a:p>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Probing</a:t>
            </a:r>
            <a:endParaRPr sz="4500" dirty="0">
              <a:solidFill>
                <a:schemeClr val="dk1"/>
              </a:solidFill>
              <a:latin typeface="Segoe UI" panose="020B0502040204020203" pitchFamily="34" charset="0"/>
              <a:ea typeface="Montserrat"/>
              <a:cs typeface="Segoe UI" panose="020B0502040204020203" pitchFamily="34" charset="0"/>
              <a:sym typeface="Montserrat"/>
            </a:endParaRPr>
          </a:p>
        </p:txBody>
      </p:sp>
      <p:sp>
        <p:nvSpPr>
          <p:cNvPr id="11" name="Rectangle 10"/>
          <p:cNvSpPr/>
          <p:nvPr/>
        </p:nvSpPr>
        <p:spPr bwMode="auto">
          <a:xfrm>
            <a:off x="-1" y="1"/>
            <a:ext cx="12216640" cy="377511"/>
          </a:xfrm>
          <a:prstGeom prst="rect">
            <a:avLst/>
          </a:prstGeom>
          <a:solidFill>
            <a:srgbClr val="55015B"/>
          </a:solidFill>
          <a:ln>
            <a:noFill/>
          </a:ln>
        </p:spPr>
        <p:txBody>
          <a:bodyPr vert="horz" wrap="square" lIns="121920" tIns="60960" rIns="121920" bIns="60960" numCol="1" rtlCol="0" anchor="t" anchorCtr="0" compatLnSpc="1">
            <a:prstTxWarp prst="textNoShape">
              <a:avLst/>
            </a:prstTxWarp>
          </a:bodyPr>
          <a:lstStyle/>
          <a:p>
            <a:pPr algn="ctr"/>
            <a:endParaRPr lang="fr-CA" sz="2489"/>
          </a:p>
        </p:txBody>
      </p:sp>
      <p:sp>
        <p:nvSpPr>
          <p:cNvPr id="3" name="Rectangle 2"/>
          <p:cNvSpPr/>
          <p:nvPr/>
        </p:nvSpPr>
        <p:spPr>
          <a:xfrm>
            <a:off x="709863" y="2004417"/>
            <a:ext cx="8523884" cy="553998"/>
          </a:xfrm>
          <a:prstGeom prst="rect">
            <a:avLst/>
          </a:prstGeom>
        </p:spPr>
        <p:txBody>
          <a:bodyPr wrap="square">
            <a:spAutoFit/>
          </a:bodyPr>
          <a:lstStyle/>
          <a:p>
            <a:pPr marL="143927">
              <a:lnSpc>
                <a:spcPts val="3600"/>
              </a:lnSpc>
              <a:buSzPts val="1900"/>
            </a:pPr>
            <a:r>
              <a:rPr lang="en-US" sz="3467" b="1" dirty="0">
                <a:latin typeface="Segoe UI" panose="020B0502040204020203" pitchFamily="34" charset="0"/>
                <a:ea typeface="Quattrocento Sans"/>
                <a:cs typeface="Segoe UI" panose="020B0502040204020203" pitchFamily="34" charset="0"/>
                <a:sym typeface="Quattrocento Sans"/>
              </a:rPr>
              <a:t>Direct probes</a:t>
            </a:r>
            <a:r>
              <a:rPr lang="en-US" sz="3467" dirty="0">
                <a:latin typeface="Segoe UI" panose="020B0502040204020203" pitchFamily="34" charset="0"/>
                <a:ea typeface="Quattrocento Sans"/>
                <a:cs typeface="Segoe UI" panose="020B0502040204020203" pitchFamily="34" charset="0"/>
                <a:sym typeface="Quattrocento Sans"/>
              </a:rPr>
              <a:t>: </a:t>
            </a:r>
            <a:r>
              <a:rPr lang="en-US" sz="3467" i="1" dirty="0">
                <a:latin typeface="Segoe UI" panose="020B0502040204020203" pitchFamily="34" charset="0"/>
                <a:ea typeface="Quattrocento Sans"/>
                <a:cs typeface="Segoe UI" panose="020B0502040204020203" pitchFamily="34" charset="0"/>
                <a:sym typeface="Quattrocento Sans"/>
              </a:rPr>
              <a:t>Ask for more information</a:t>
            </a:r>
            <a:endParaRPr lang="en-US" sz="3467" i="1" dirty="0">
              <a:latin typeface="Segoe UI" panose="020B0502040204020203" pitchFamily="34" charset="0"/>
              <a:cs typeface="Segoe UI" panose="020B0502040204020203" pitchFamily="34" charset="0"/>
            </a:endParaRPr>
          </a:p>
        </p:txBody>
      </p:sp>
      <p:sp>
        <p:nvSpPr>
          <p:cNvPr id="14" name="Rectangular Callout 13"/>
          <p:cNvSpPr/>
          <p:nvPr/>
        </p:nvSpPr>
        <p:spPr>
          <a:xfrm>
            <a:off x="1220321" y="2729418"/>
            <a:ext cx="3865097" cy="699583"/>
          </a:xfrm>
          <a:prstGeom prst="wedgeRectCallout">
            <a:avLst>
              <a:gd name="adj1" fmla="val -61632"/>
              <a:gd name="adj2" fmla="val -392"/>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Could you elaborate?</a:t>
            </a:r>
          </a:p>
        </p:txBody>
      </p:sp>
      <p:sp>
        <p:nvSpPr>
          <p:cNvPr id="16" name="Rectangular Callout 15"/>
          <p:cNvSpPr/>
          <p:nvPr/>
        </p:nvSpPr>
        <p:spPr>
          <a:xfrm>
            <a:off x="979688" y="3648562"/>
            <a:ext cx="6506293" cy="553999"/>
          </a:xfrm>
          <a:prstGeom prst="wedgeRectCallout">
            <a:avLst>
              <a:gd name="adj1" fmla="val -39289"/>
              <a:gd name="adj2" fmla="val 92143"/>
            </a:avLst>
          </a:prstGeom>
          <a:solidFill>
            <a:srgbClr val="5501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Could you give me an example of X?</a:t>
            </a:r>
          </a:p>
        </p:txBody>
      </p:sp>
      <p:sp>
        <p:nvSpPr>
          <p:cNvPr id="17" name="Rectangle 16"/>
          <p:cNvSpPr/>
          <p:nvPr/>
        </p:nvSpPr>
        <p:spPr>
          <a:xfrm>
            <a:off x="709865" y="4631330"/>
            <a:ext cx="8650705" cy="553998"/>
          </a:xfrm>
          <a:prstGeom prst="rect">
            <a:avLst/>
          </a:prstGeom>
        </p:spPr>
        <p:txBody>
          <a:bodyPr wrap="square">
            <a:spAutoFit/>
          </a:bodyPr>
          <a:lstStyle/>
          <a:p>
            <a:pPr marL="143927">
              <a:lnSpc>
                <a:spcPts val="3600"/>
              </a:lnSpc>
              <a:buSzPts val="1900"/>
            </a:pPr>
            <a:r>
              <a:rPr lang="en-US" sz="3467" b="1" dirty="0">
                <a:latin typeface="Segoe UI" panose="020B0502040204020203" pitchFamily="34" charset="0"/>
                <a:ea typeface="Quattrocento Sans"/>
                <a:cs typeface="Segoe UI" panose="020B0502040204020203" pitchFamily="34" charset="0"/>
                <a:sym typeface="Quattrocento Sans"/>
              </a:rPr>
              <a:t>Indirect probes</a:t>
            </a:r>
            <a:r>
              <a:rPr lang="en-US" sz="3467" dirty="0">
                <a:latin typeface="Segoe UI" panose="020B0502040204020203" pitchFamily="34" charset="0"/>
                <a:ea typeface="Quattrocento Sans"/>
                <a:cs typeface="Segoe UI" panose="020B0502040204020203" pitchFamily="34" charset="0"/>
                <a:sym typeface="Quattrocento Sans"/>
              </a:rPr>
              <a:t>: </a:t>
            </a:r>
            <a:r>
              <a:rPr lang="en-US" sz="3467" i="1" dirty="0">
                <a:latin typeface="Segoe UI" panose="020B0502040204020203" pitchFamily="34" charset="0"/>
                <a:ea typeface="Quattrocento Sans"/>
                <a:cs typeface="Segoe UI" panose="020B0502040204020203" pitchFamily="34" charset="0"/>
                <a:sym typeface="Quattrocento Sans"/>
              </a:rPr>
              <a:t>Acknowledge a response</a:t>
            </a:r>
            <a:endParaRPr lang="en-US" sz="3467" i="1" dirty="0">
              <a:latin typeface="Segoe UI" panose="020B0502040204020203" pitchFamily="34" charset="0"/>
              <a:cs typeface="Segoe UI" panose="020B0502040204020203" pitchFamily="34" charset="0"/>
            </a:endParaRPr>
          </a:p>
        </p:txBody>
      </p:sp>
      <p:sp>
        <p:nvSpPr>
          <p:cNvPr id="18" name="Rectangular Callout 17"/>
          <p:cNvSpPr/>
          <p:nvPr/>
        </p:nvSpPr>
        <p:spPr>
          <a:xfrm>
            <a:off x="1770967" y="5294749"/>
            <a:ext cx="1291036" cy="734956"/>
          </a:xfrm>
          <a:prstGeom prst="wedgeRectCallout">
            <a:avLst>
              <a:gd name="adj1" fmla="val 35904"/>
              <a:gd name="adj2" fmla="val 64683"/>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Ok.</a:t>
            </a:r>
          </a:p>
        </p:txBody>
      </p:sp>
      <p:sp>
        <p:nvSpPr>
          <p:cNvPr id="19" name="Rectangular Callout 18"/>
          <p:cNvSpPr/>
          <p:nvPr/>
        </p:nvSpPr>
        <p:spPr>
          <a:xfrm>
            <a:off x="4330342" y="5294749"/>
            <a:ext cx="1291036" cy="734956"/>
          </a:xfrm>
          <a:prstGeom prst="wedgeRectCallout">
            <a:avLst>
              <a:gd name="adj1" fmla="val -44243"/>
              <a:gd name="adj2" fmla="val 67957"/>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I see.</a:t>
            </a:r>
          </a:p>
        </p:txBody>
      </p:sp>
      <p:sp>
        <p:nvSpPr>
          <p:cNvPr id="20" name="Rectangular Callout 19"/>
          <p:cNvSpPr/>
          <p:nvPr/>
        </p:nvSpPr>
        <p:spPr>
          <a:xfrm>
            <a:off x="6889716" y="5209392"/>
            <a:ext cx="4492157" cy="994853"/>
          </a:xfrm>
          <a:prstGeom prst="wedgeRectCallout">
            <a:avLst>
              <a:gd name="adj1" fmla="val -64378"/>
              <a:gd name="adj2" fmla="val 11000"/>
            </a:avLst>
          </a:prstGeom>
          <a:solidFill>
            <a:srgbClr val="0066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Segoe UI" panose="020B0502040204020203" pitchFamily="34" charset="0"/>
                <a:cs typeface="Segoe UI" panose="020B0502040204020203" pitchFamily="34" charset="0"/>
              </a:rPr>
              <a:t>I am listening. You can continue.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14" grpId="0" animBg="1"/>
      <p:bldP spid="16" grpId="0" animBg="1"/>
      <p:bldP spid="17"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66" y="1359406"/>
            <a:ext cx="3938845" cy="4468119"/>
          </a:xfrm>
          <a:prstGeom prst="rect">
            <a:avLst/>
          </a:prstGeom>
        </p:spPr>
      </p:pic>
      <p:sp>
        <p:nvSpPr>
          <p:cNvPr id="7" name="TextBox 6"/>
          <p:cNvSpPr txBox="1"/>
          <p:nvPr/>
        </p:nvSpPr>
        <p:spPr>
          <a:xfrm>
            <a:off x="995778" y="3016117"/>
            <a:ext cx="3260421" cy="1702967"/>
          </a:xfrm>
          <a:prstGeom prst="rect">
            <a:avLst/>
          </a:prstGeom>
          <a:noFill/>
        </p:spPr>
        <p:txBody>
          <a:bodyPr wrap="square" rtlCol="0">
            <a:spAutoFit/>
          </a:bodyPr>
          <a:lstStyle/>
          <a:p>
            <a:pPr lvl="0" algn="ctr">
              <a:lnSpc>
                <a:spcPct val="120000"/>
              </a:lnSpc>
            </a:pP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Give some examples of direct probes. </a:t>
            </a:r>
            <a:r>
              <a:rPr lang="en-US" sz="3000" dirty="0">
                <a:latin typeface="Segoe UI" panose="020B0502040204020203" pitchFamily="34" charset="0"/>
                <a:cs typeface="Segoe UI" panose="020B0502040204020203" pitchFamily="34" charset="0"/>
              </a:rPr>
              <a:t> </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0895" y="433350"/>
            <a:ext cx="6654552" cy="5728103"/>
          </a:xfrm>
          <a:prstGeom prst="rect">
            <a:avLst/>
          </a:prstGeom>
        </p:spPr>
      </p:pic>
      <p:sp>
        <p:nvSpPr>
          <p:cNvPr id="9" name="TextBox 8"/>
          <p:cNvSpPr txBox="1"/>
          <p:nvPr/>
        </p:nvSpPr>
        <p:spPr>
          <a:xfrm>
            <a:off x="5906947" y="1806468"/>
            <a:ext cx="5162452" cy="3364960"/>
          </a:xfrm>
          <a:prstGeom prst="rect">
            <a:avLst/>
          </a:prstGeom>
          <a:noFill/>
        </p:spPr>
        <p:txBody>
          <a:bodyPr wrap="square" rtlCol="0">
            <a:spAutoFit/>
          </a:bodyPr>
          <a:lstStyle/>
          <a:p>
            <a:pPr lvl="0" algn="ctr">
              <a:lnSpc>
                <a:spcPct val="120000"/>
              </a:lnSpc>
              <a:buClr>
                <a:schemeClr val="dk1"/>
              </a:buClr>
            </a:pPr>
            <a:r>
              <a:rPr lang="en-US" sz="3000" b="1" dirty="0">
                <a:solidFill>
                  <a:schemeClr val="dk1"/>
                </a:solidFill>
                <a:latin typeface="Segoe UI" panose="020B0502040204020203" pitchFamily="34" charset="0"/>
                <a:ea typeface="Libre Baskerville"/>
                <a:cs typeface="Segoe UI" panose="020B0502040204020203" pitchFamily="34" charset="0"/>
                <a:sym typeface="Libre Baskerville"/>
              </a:rPr>
              <a:t>True or False: </a:t>
            </a:r>
            <a:r>
              <a:rPr lang="en-US" sz="3000" dirty="0">
                <a:solidFill>
                  <a:schemeClr val="dk1"/>
                </a:solidFill>
                <a:latin typeface="Segoe UI" panose="020B0502040204020203" pitchFamily="34" charset="0"/>
                <a:ea typeface="Libre Baskerville"/>
                <a:cs typeface="Segoe UI" panose="020B0502040204020203" pitchFamily="34" charset="0"/>
                <a:sym typeface="Libre Baskerville"/>
              </a:rPr>
              <a:t>If a respondent gives a vague or unclear answer, you should guess which response option goes best with it and proceed to the next question. </a:t>
            </a:r>
            <a:endParaRPr lang="en-US" sz="3000" dirty="0">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1B97635E-596B-D766-C23F-E6460573FEA6}"/>
              </a:ext>
            </a:extLst>
          </p:cNvPr>
          <p:cNvSpPr txBox="1">
            <a:spLocks/>
          </p:cNvSpPr>
          <p:nvPr/>
        </p:nvSpPr>
        <p:spPr>
          <a:xfrm>
            <a:off x="3158460" y="170714"/>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FontTx/>
            </a:pPr>
            <a:r>
              <a:rPr lang="fr-SN" sz="5500" dirty="0">
                <a:solidFill>
                  <a:schemeClr val="bg1"/>
                </a:solidFill>
                <a:latin typeface="Bodoni MT Black" panose="02070A03080606020203" pitchFamily="18" charset="0"/>
              </a:rPr>
              <a:t>Pop Quiz C!</a:t>
            </a:r>
          </a:p>
        </p:txBody>
      </p:sp>
    </p:spTree>
    <p:extLst>
      <p:ext uri="{BB962C8B-B14F-4D97-AF65-F5344CB8AC3E}">
        <p14:creationId xmlns:p14="http://schemas.microsoft.com/office/powerpoint/2010/main" val="149464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109"/>
          <p:cNvSpPr txBox="1"/>
          <p:nvPr/>
        </p:nvSpPr>
        <p:spPr>
          <a:xfrm>
            <a:off x="226367" y="271884"/>
            <a:ext cx="11739268" cy="867664"/>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The missing piece: “Non-response”</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519" name="Google Shape;519;p10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11" name="Oval Callout 10"/>
          <p:cNvSpPr/>
          <p:nvPr/>
        </p:nvSpPr>
        <p:spPr>
          <a:xfrm>
            <a:off x="5604935" y="1169873"/>
            <a:ext cx="3793984" cy="1262275"/>
          </a:xfrm>
          <a:prstGeom prst="wedgeEllipseCallout">
            <a:avLst>
              <a:gd name="adj1" fmla="val 74213"/>
              <a:gd name="adj2" fmla="val 7017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latin typeface="Segoe UI" panose="020B0502040204020203" pitchFamily="34" charset="0"/>
                <a:cs typeface="Segoe UI" panose="020B0502040204020203" pitchFamily="34" charset="0"/>
              </a:rPr>
              <a:t>I will not answer that.</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918" y="2872414"/>
            <a:ext cx="1955359" cy="3176993"/>
          </a:xfrm>
          <a:prstGeom prst="rect">
            <a:avLst/>
          </a:prstGeom>
        </p:spPr>
      </p:pic>
      <p:sp>
        <p:nvSpPr>
          <p:cNvPr id="13" name="Oval Callout 12"/>
          <p:cNvSpPr/>
          <p:nvPr/>
        </p:nvSpPr>
        <p:spPr>
          <a:xfrm>
            <a:off x="2249536" y="2319645"/>
            <a:ext cx="5409265" cy="1361707"/>
          </a:xfrm>
          <a:prstGeom prst="wedgeEllipseCallout">
            <a:avLst>
              <a:gd name="adj1" fmla="val -50247"/>
              <a:gd name="adj2" fmla="val 29053"/>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latin typeface="Segoe UI" panose="020B0502040204020203" pitchFamily="34" charset="0"/>
                <a:cs typeface="Segoe UI" panose="020B0502040204020203" pitchFamily="34" charset="0"/>
              </a:rPr>
              <a:t>This is asked of all women surveyed.</a:t>
            </a:r>
          </a:p>
        </p:txBody>
      </p:sp>
      <p:sp>
        <p:nvSpPr>
          <p:cNvPr id="14" name="Oval Callout 13"/>
          <p:cNvSpPr/>
          <p:nvPr/>
        </p:nvSpPr>
        <p:spPr>
          <a:xfrm>
            <a:off x="5084635" y="3581922"/>
            <a:ext cx="4662661" cy="1813055"/>
          </a:xfrm>
          <a:prstGeom prst="wedgeEllipseCallout">
            <a:avLst>
              <a:gd name="adj1" fmla="val 64680"/>
              <a:gd name="adj2" fmla="val -8766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latin typeface="Segoe UI" panose="020B0502040204020203" pitchFamily="34" charset="0"/>
                <a:cs typeface="Segoe UI" panose="020B0502040204020203" pitchFamily="34" charset="0"/>
              </a:rPr>
              <a:t>Maybe they answer, but I will not.</a:t>
            </a:r>
          </a:p>
        </p:txBody>
      </p:sp>
      <p:grpSp>
        <p:nvGrpSpPr>
          <p:cNvPr id="6" name="Group 5"/>
          <p:cNvGrpSpPr/>
          <p:nvPr/>
        </p:nvGrpSpPr>
        <p:grpSpPr>
          <a:xfrm>
            <a:off x="2451402" y="5329387"/>
            <a:ext cx="3200403" cy="724693"/>
            <a:chOff x="1892300" y="3835401"/>
            <a:chExt cx="2400301" cy="543520"/>
          </a:xfrm>
        </p:grpSpPr>
        <p:sp>
          <p:nvSpPr>
            <p:cNvPr id="5" name="Rectangle 4"/>
            <p:cNvSpPr/>
            <p:nvPr/>
          </p:nvSpPr>
          <p:spPr>
            <a:xfrm>
              <a:off x="1892300" y="3835401"/>
              <a:ext cx="2400301" cy="543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1961206" y="3897763"/>
              <a:ext cx="446324" cy="448381"/>
            </a:xfrm>
            <a:prstGeom prst="rect">
              <a:avLst/>
            </a:prstGeom>
          </p:spPr>
        </p:pic>
        <p:sp>
          <p:nvSpPr>
            <p:cNvPr id="4" name="TextBox 3"/>
            <p:cNvSpPr txBox="1"/>
            <p:nvPr/>
          </p:nvSpPr>
          <p:spPr>
            <a:xfrm>
              <a:off x="2395928" y="3920505"/>
              <a:ext cx="1794000" cy="407756"/>
            </a:xfrm>
            <a:prstGeom prst="rect">
              <a:avLst/>
            </a:prstGeom>
            <a:noFill/>
          </p:spPr>
          <p:txBody>
            <a:bodyPr wrap="none" rtlCol="0">
              <a:spAutoFit/>
            </a:bodyPr>
            <a:lstStyle/>
            <a:p>
              <a:r>
                <a:rPr lang="en-US" sz="2933" b="1" dirty="0">
                  <a:latin typeface="Segoe UI" panose="020B0502040204020203" pitchFamily="34" charset="0"/>
                  <a:cs typeface="Segoe UI" panose="020B0502040204020203" pitchFamily="34" charset="0"/>
                </a:rPr>
                <a:t>No response</a:t>
              </a:r>
            </a:p>
          </p:txBody>
        </p:sp>
      </p:grpSp>
      <p:sp>
        <p:nvSpPr>
          <p:cNvPr id="2" name="Partial Circle 1">
            <a:extLst>
              <a:ext uri="{FF2B5EF4-FFF2-40B4-BE49-F238E27FC236}">
                <a16:creationId xmlns:a16="http://schemas.microsoft.com/office/drawing/2014/main" id="{4E0A62C4-9E25-4A7A-B86F-348367DCF528}"/>
              </a:ext>
            </a:extLst>
          </p:cNvPr>
          <p:cNvSpPr/>
          <p:nvPr/>
        </p:nvSpPr>
        <p:spPr>
          <a:xfrm>
            <a:off x="10979337" y="347971"/>
            <a:ext cx="986296" cy="986296"/>
          </a:xfrm>
          <a:prstGeom prst="pie">
            <a:avLst>
              <a:gd name="adj1" fmla="val 20847087"/>
              <a:gd name="adj2" fmla="val 176002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dirty="0">
              <a:solidFill>
                <a:schemeClr val="tx1"/>
              </a:solidFill>
            </a:endParaRPr>
          </a:p>
        </p:txBody>
      </p:sp>
      <p:pic>
        <p:nvPicPr>
          <p:cNvPr id="7" name="Graphic 6" descr="Woman with solid fill">
            <a:extLst>
              <a:ext uri="{FF2B5EF4-FFF2-40B4-BE49-F238E27FC236}">
                <a16:creationId xmlns:a16="http://schemas.microsoft.com/office/drawing/2014/main" id="{092EB14D-62EE-8891-AD88-4B8592CC4C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0128" y="2432148"/>
            <a:ext cx="3176993" cy="3176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26" presetClass="emph" presetSubtype="0" fill="hold" nodeType="withEffect">
                                  <p:stCondLst>
                                    <p:cond delay="700"/>
                                  </p:stCondLst>
                                  <p:childTnLst>
                                    <p:animEffect transition="out" filter="fade">
                                      <p:cBhvr>
                                        <p:cTn id="21" dur="900" tmFilter="0, 0; .2, .5; .8, .5; 1, 0"/>
                                        <p:tgtEl>
                                          <p:spTgt spid="6"/>
                                        </p:tgtEl>
                                      </p:cBhvr>
                                    </p:animEffect>
                                    <p:animScale>
                                      <p:cBhvr>
                                        <p:cTn id="22" dur="4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109"/>
          <p:cNvSpPr txBox="1"/>
          <p:nvPr/>
        </p:nvSpPr>
        <p:spPr>
          <a:xfrm>
            <a:off x="226367" y="271884"/>
            <a:ext cx="11739268" cy="867664"/>
          </a:xfrm>
          <a:prstGeom prst="rect">
            <a:avLst/>
          </a:prstGeom>
          <a:noFill/>
          <a:ln>
            <a:noFill/>
          </a:ln>
        </p:spPr>
        <p:txBody>
          <a:bodyPr spcFirstLastPara="1" wrap="square" lIns="91433" tIns="45700" rIns="91433" bIns="45700" anchor="t" anchorCtr="0">
            <a:noAutofit/>
          </a:bodyPr>
          <a:lstStyle/>
          <a:p>
            <a:pPr algn="ctr"/>
            <a:r>
              <a:rPr lang="en-US" sz="4500" b="1" dirty="0">
                <a:solidFill>
                  <a:schemeClr val="dk1"/>
                </a:solidFill>
                <a:latin typeface="Segoe UI" panose="020B0502040204020203" pitchFamily="34" charset="0"/>
                <a:ea typeface="Quattrocento Sans"/>
                <a:cs typeface="Segoe UI" panose="020B0502040204020203" pitchFamily="34" charset="0"/>
                <a:sym typeface="Quattrocento Sans"/>
              </a:rPr>
              <a:t>The missing piece: “Don’t know”</a:t>
            </a:r>
            <a:endParaRPr lang="en-US"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519" name="Google Shape;519;p10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11" name="Oval Callout 10"/>
          <p:cNvSpPr/>
          <p:nvPr/>
        </p:nvSpPr>
        <p:spPr>
          <a:xfrm>
            <a:off x="6340217" y="1243661"/>
            <a:ext cx="4454385" cy="645699"/>
          </a:xfrm>
          <a:prstGeom prst="wedgeEllipseCallout">
            <a:avLst>
              <a:gd name="adj1" fmla="val 38099"/>
              <a:gd name="adj2" fmla="val 1881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I don’t know.</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918" y="2872414"/>
            <a:ext cx="1955359" cy="3176993"/>
          </a:xfrm>
          <a:prstGeom prst="rect">
            <a:avLst/>
          </a:prstGeom>
        </p:spPr>
      </p:pic>
      <p:sp>
        <p:nvSpPr>
          <p:cNvPr id="13" name="Oval Callout 12"/>
          <p:cNvSpPr/>
          <p:nvPr/>
        </p:nvSpPr>
        <p:spPr>
          <a:xfrm>
            <a:off x="2912491" y="2066324"/>
            <a:ext cx="5409388" cy="1255595"/>
          </a:xfrm>
          <a:prstGeom prst="wedgeEllipseCallout">
            <a:avLst>
              <a:gd name="adj1" fmla="val -64676"/>
              <a:gd name="adj2" fmla="val 52260"/>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There is no right or wrong answer.</a:t>
            </a:r>
          </a:p>
        </p:txBody>
      </p:sp>
      <p:grpSp>
        <p:nvGrpSpPr>
          <p:cNvPr id="6" name="Group 5"/>
          <p:cNvGrpSpPr/>
          <p:nvPr/>
        </p:nvGrpSpPr>
        <p:grpSpPr>
          <a:xfrm>
            <a:off x="2530277" y="5411215"/>
            <a:ext cx="3200401" cy="724693"/>
            <a:chOff x="1892300" y="3835401"/>
            <a:chExt cx="2400301" cy="543520"/>
          </a:xfrm>
        </p:grpSpPr>
        <p:sp>
          <p:nvSpPr>
            <p:cNvPr id="5" name="Rectangle 4"/>
            <p:cNvSpPr/>
            <p:nvPr/>
          </p:nvSpPr>
          <p:spPr>
            <a:xfrm>
              <a:off x="1892300" y="3835401"/>
              <a:ext cx="2400301" cy="543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1961206" y="3897763"/>
              <a:ext cx="446324" cy="448381"/>
            </a:xfrm>
            <a:prstGeom prst="rect">
              <a:avLst/>
            </a:prstGeom>
          </p:spPr>
        </p:pic>
        <p:sp>
          <p:nvSpPr>
            <p:cNvPr id="4" name="TextBox 3"/>
            <p:cNvSpPr txBox="1"/>
            <p:nvPr/>
          </p:nvSpPr>
          <p:spPr>
            <a:xfrm>
              <a:off x="2395928" y="3920505"/>
              <a:ext cx="1683394" cy="407756"/>
            </a:xfrm>
            <a:prstGeom prst="rect">
              <a:avLst/>
            </a:prstGeom>
            <a:noFill/>
          </p:spPr>
          <p:txBody>
            <a:bodyPr wrap="none" rtlCol="0">
              <a:spAutoFit/>
            </a:bodyPr>
            <a:lstStyle/>
            <a:p>
              <a:r>
                <a:rPr lang="en-US" sz="2933" b="1" dirty="0">
                  <a:latin typeface="Segoe UI" panose="020B0502040204020203" pitchFamily="34" charset="0"/>
                  <a:cs typeface="Segoe UI" panose="020B0502040204020203" pitchFamily="34" charset="0"/>
                </a:rPr>
                <a:t>Don’t know</a:t>
              </a:r>
            </a:p>
          </p:txBody>
        </p:sp>
      </p:grpSp>
      <p:sp>
        <p:nvSpPr>
          <p:cNvPr id="19" name="Oval Callout 18"/>
          <p:cNvSpPr/>
          <p:nvPr/>
        </p:nvSpPr>
        <p:spPr>
          <a:xfrm>
            <a:off x="3013160" y="3429000"/>
            <a:ext cx="6333109" cy="1740909"/>
          </a:xfrm>
          <a:prstGeom prst="wedgeEllipseCallout">
            <a:avLst>
              <a:gd name="adj1" fmla="val -63783"/>
              <a:gd name="adj2" fmla="val -47351"/>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What if I called back later, and we could continue then?</a:t>
            </a:r>
          </a:p>
        </p:txBody>
      </p:sp>
      <p:sp>
        <p:nvSpPr>
          <p:cNvPr id="21" name="Cloud Callout 20"/>
          <p:cNvSpPr/>
          <p:nvPr/>
        </p:nvSpPr>
        <p:spPr>
          <a:xfrm>
            <a:off x="-1" y="965377"/>
            <a:ext cx="3702343" cy="1907036"/>
          </a:xfrm>
          <a:prstGeom prst="cloudCallout">
            <a:avLst>
              <a:gd name="adj1" fmla="val -18497"/>
              <a:gd name="adj2" fmla="val 52861"/>
            </a:avLst>
          </a:prstGeom>
          <a:solidFill>
            <a:srgbClr val="F7C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i="1" dirty="0">
                <a:solidFill>
                  <a:schemeClr val="tx1"/>
                </a:solidFill>
                <a:latin typeface="Segoe UI" panose="020B0502040204020203" pitchFamily="34" charset="0"/>
                <a:cs typeface="Segoe UI" panose="020B0502040204020203" pitchFamily="34" charset="0"/>
              </a:rPr>
              <a:t>What does she mean by “I don’t know”?</a:t>
            </a:r>
          </a:p>
        </p:txBody>
      </p:sp>
      <p:pic>
        <p:nvPicPr>
          <p:cNvPr id="2" name="Graphic 1" descr="Woman with solid fill">
            <a:extLst>
              <a:ext uri="{FF2B5EF4-FFF2-40B4-BE49-F238E27FC236}">
                <a16:creationId xmlns:a16="http://schemas.microsoft.com/office/drawing/2014/main" id="{081A6F17-6CD7-D284-4FB6-BA05018192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0128" y="2432148"/>
            <a:ext cx="3176993" cy="3176993"/>
          </a:xfrm>
          <a:prstGeom prst="rect">
            <a:avLst/>
          </a:prstGeom>
        </p:spPr>
      </p:pic>
      <p:sp>
        <p:nvSpPr>
          <p:cNvPr id="8" name="Partial Circle 7">
            <a:extLst>
              <a:ext uri="{FF2B5EF4-FFF2-40B4-BE49-F238E27FC236}">
                <a16:creationId xmlns:a16="http://schemas.microsoft.com/office/drawing/2014/main" id="{E30F4F0B-09FA-D2D9-B9BD-FFE0B2B6C0A2}"/>
              </a:ext>
            </a:extLst>
          </p:cNvPr>
          <p:cNvSpPr/>
          <p:nvPr/>
        </p:nvSpPr>
        <p:spPr>
          <a:xfrm>
            <a:off x="10979337" y="347971"/>
            <a:ext cx="986296" cy="986296"/>
          </a:xfrm>
          <a:prstGeom prst="pie">
            <a:avLst>
              <a:gd name="adj1" fmla="val 20847087"/>
              <a:gd name="adj2" fmla="val 176002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solidFill>
                <a:schemeClr val="tx1"/>
              </a:solidFill>
            </a:endParaRPr>
          </a:p>
        </p:txBody>
      </p:sp>
    </p:spTree>
    <p:extLst>
      <p:ext uri="{BB962C8B-B14F-4D97-AF65-F5344CB8AC3E}">
        <p14:creationId xmlns:p14="http://schemas.microsoft.com/office/powerpoint/2010/main" val="231940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out)">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0"/>
                            </p:stCondLst>
                            <p:childTnLst>
                              <p:par>
                                <p:cTn id="27" presetID="26" presetClass="emph" presetSubtype="0" fill="hold" nodeType="afterEffect">
                                  <p:stCondLst>
                                    <p:cond delay="400"/>
                                  </p:stCondLst>
                                  <p:childTnLst>
                                    <p:animEffect transition="out" filter="fade">
                                      <p:cBhvr>
                                        <p:cTn id="28" dur="1100" tmFilter="0, 0; .2, .5; .8, .5; 1, 0"/>
                                        <p:tgtEl>
                                          <p:spTgt spid="6"/>
                                        </p:tgtEl>
                                      </p:cBhvr>
                                    </p:animEffect>
                                    <p:animScale>
                                      <p:cBhvr>
                                        <p:cTn id="29" dur="5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109"/>
          <p:cNvSpPr txBox="1"/>
          <p:nvPr/>
        </p:nvSpPr>
        <p:spPr>
          <a:xfrm>
            <a:off x="216690" y="271884"/>
            <a:ext cx="11739268" cy="867664"/>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Unrelated responses</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519" name="Google Shape;519;p10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11" name="Oval Callout 10"/>
          <p:cNvSpPr/>
          <p:nvPr/>
        </p:nvSpPr>
        <p:spPr>
          <a:xfrm>
            <a:off x="5591570" y="1014922"/>
            <a:ext cx="6460389" cy="1064273"/>
          </a:xfrm>
          <a:prstGeom prst="wedgeEllipseCallout">
            <a:avLst>
              <a:gd name="adj1" fmla="val 27877"/>
              <a:gd name="adj2" fmla="val 10206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3200" dirty="0">
                <a:latin typeface="Segoe UI" panose="020B0502040204020203" pitchFamily="34" charset="0"/>
                <a:cs typeface="Segoe UI" panose="020B0502040204020203" pitchFamily="34" charset="0"/>
              </a:rPr>
              <a:t>Did you know I have 3 cows at home?</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630" y="2872414"/>
            <a:ext cx="1955359" cy="3176993"/>
          </a:xfrm>
          <a:prstGeom prst="rect">
            <a:avLst/>
          </a:prstGeom>
        </p:spPr>
      </p:pic>
      <p:sp>
        <p:nvSpPr>
          <p:cNvPr id="13" name="Oval Callout 12"/>
          <p:cNvSpPr/>
          <p:nvPr/>
        </p:nvSpPr>
        <p:spPr>
          <a:xfrm>
            <a:off x="602912" y="1014921"/>
            <a:ext cx="4470400" cy="1496899"/>
          </a:xfrm>
          <a:prstGeom prst="wedgeEllipseCallout">
            <a:avLst>
              <a:gd name="adj1" fmla="val -19212"/>
              <a:gd name="adj2" fmla="val 9548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Ok. So about the question…</a:t>
            </a:r>
          </a:p>
        </p:txBody>
      </p:sp>
      <p:sp>
        <p:nvSpPr>
          <p:cNvPr id="20" name="Oval Callout 19"/>
          <p:cNvSpPr/>
          <p:nvPr/>
        </p:nvSpPr>
        <p:spPr>
          <a:xfrm>
            <a:off x="4863437" y="2167944"/>
            <a:ext cx="4775313" cy="1435121"/>
          </a:xfrm>
          <a:prstGeom prst="wedgeEllipseCallout">
            <a:avLst>
              <a:gd name="adj1" fmla="val 67567"/>
              <a:gd name="adj2" fmla="val -5257"/>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3200" dirty="0" err="1">
                <a:latin typeface="Segoe UI" panose="020B0502040204020203" pitchFamily="34" charset="0"/>
                <a:cs typeface="Segoe UI" panose="020B0502040204020203" pitchFamily="34" charset="0"/>
              </a:rPr>
              <a:t>Mmmm</a:t>
            </a:r>
            <a:r>
              <a:rPr lang="en-US" sz="3200" dirty="0">
                <a:latin typeface="Segoe UI" panose="020B0502040204020203" pitchFamily="34" charset="0"/>
                <a:cs typeface="Segoe UI" panose="020B0502040204020203" pitchFamily="34" charset="0"/>
              </a:rPr>
              <a:t>. Sorry, what? I wasn’t listening. I was…</a:t>
            </a:r>
          </a:p>
        </p:txBody>
      </p:sp>
      <p:sp>
        <p:nvSpPr>
          <p:cNvPr id="22" name="Oval Callout 21"/>
          <p:cNvSpPr/>
          <p:nvPr/>
        </p:nvSpPr>
        <p:spPr>
          <a:xfrm>
            <a:off x="5422237" y="3826900"/>
            <a:ext cx="4775313" cy="2222507"/>
          </a:xfrm>
          <a:prstGeom prst="wedgeEllipseCallout">
            <a:avLst>
              <a:gd name="adj1" fmla="val 57560"/>
              <a:gd name="adj2" fmla="val -8874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egoe UI" panose="020B0502040204020203" pitchFamily="34" charset="0"/>
                <a:cs typeface="Segoe UI" panose="020B0502040204020203" pitchFamily="34" charset="0"/>
              </a:rPr>
              <a:t>Today, when I washed my hands here, they ran out of soap! So I went to ask for soap, and they told me to wait. So I waited, but it didn’t come. So then I went to toe store get some more. But at the store…</a:t>
            </a:r>
          </a:p>
        </p:txBody>
      </p:sp>
      <p:sp>
        <p:nvSpPr>
          <p:cNvPr id="18" name="Rectangle 17">
            <a:extLst>
              <a:ext uri="{FF2B5EF4-FFF2-40B4-BE49-F238E27FC236}">
                <a16:creationId xmlns:a16="http://schemas.microsoft.com/office/drawing/2014/main" id="{3C180F2A-07D3-4DC6-9858-F1CD7F5E8168}"/>
              </a:ext>
            </a:extLst>
          </p:cNvPr>
          <p:cNvSpPr/>
          <p:nvPr/>
        </p:nvSpPr>
        <p:spPr>
          <a:xfrm>
            <a:off x="2478500" y="4674533"/>
            <a:ext cx="2775288" cy="1496899"/>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89" b="1" dirty="0">
                <a:solidFill>
                  <a:schemeClr val="tx1"/>
                </a:solidFill>
              </a:rPr>
              <a:t>Be patient and return to the original question</a:t>
            </a:r>
          </a:p>
        </p:txBody>
      </p:sp>
      <p:pic>
        <p:nvPicPr>
          <p:cNvPr id="2" name="Graphic 1" descr="Woman with solid fill">
            <a:extLst>
              <a:ext uri="{FF2B5EF4-FFF2-40B4-BE49-F238E27FC236}">
                <a16:creationId xmlns:a16="http://schemas.microsoft.com/office/drawing/2014/main" id="{DFF2E870-9384-12A8-1D3D-58A1E7DACB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0761" y="2432148"/>
            <a:ext cx="3176993" cy="3176993"/>
          </a:xfrm>
          <a:prstGeom prst="rect">
            <a:avLst/>
          </a:prstGeom>
        </p:spPr>
      </p:pic>
    </p:spTree>
    <p:extLst>
      <p:ext uri="{BB962C8B-B14F-4D97-AF65-F5344CB8AC3E}">
        <p14:creationId xmlns:p14="http://schemas.microsoft.com/office/powerpoint/2010/main" val="6460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20" grpId="0" animBg="1"/>
      <p:bldP spid="20" grpId="1" animBg="1"/>
      <p:bldP spid="22" grpId="0" animBg="1"/>
      <p:bldP spid="22" grpId="1"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109"/>
          <p:cNvSpPr txBox="1"/>
          <p:nvPr/>
        </p:nvSpPr>
        <p:spPr>
          <a:xfrm>
            <a:off x="216690" y="271884"/>
            <a:ext cx="11739268" cy="867664"/>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Unrelated responses</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519" name="Google Shape;519;p10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4918" y="2944606"/>
            <a:ext cx="1955359" cy="3176993"/>
          </a:xfrm>
          <a:prstGeom prst="rect">
            <a:avLst/>
          </a:prstGeom>
        </p:spPr>
      </p:pic>
      <p:sp>
        <p:nvSpPr>
          <p:cNvPr id="13" name="Oval Callout 12"/>
          <p:cNvSpPr/>
          <p:nvPr/>
        </p:nvSpPr>
        <p:spPr>
          <a:xfrm>
            <a:off x="216689" y="1138791"/>
            <a:ext cx="6180667" cy="789836"/>
          </a:xfrm>
          <a:prstGeom prst="wedgeEllipseCallout">
            <a:avLst>
              <a:gd name="adj1" fmla="val -18772"/>
              <a:gd name="adj2" fmla="val 210368"/>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Segoe UI" panose="020B0502040204020203" pitchFamily="34" charset="0"/>
                <a:cs typeface="Segoe UI" panose="020B0502040204020203" pitchFamily="34" charset="0"/>
              </a:rPr>
              <a:t>Do you have soap -</a:t>
            </a:r>
            <a:endParaRPr lang="en-US" sz="3467" dirty="0">
              <a:latin typeface="Segoe UI" panose="020B0502040204020203" pitchFamily="34" charset="0"/>
              <a:cs typeface="Segoe UI" panose="020B0502040204020203" pitchFamily="34" charset="0"/>
            </a:endParaRPr>
          </a:p>
        </p:txBody>
      </p:sp>
      <p:sp>
        <p:nvSpPr>
          <p:cNvPr id="19" name="Oval Callout 18"/>
          <p:cNvSpPr/>
          <p:nvPr/>
        </p:nvSpPr>
        <p:spPr>
          <a:xfrm>
            <a:off x="2885577" y="3426427"/>
            <a:ext cx="5969667" cy="2695172"/>
          </a:xfrm>
          <a:prstGeom prst="wedgeEllipseCallout">
            <a:avLst>
              <a:gd name="adj1" fmla="val -62546"/>
              <a:gd name="adj2" fmla="val -47282"/>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Might you permit me to read the entire question before answering?</a:t>
            </a:r>
          </a:p>
        </p:txBody>
      </p:sp>
      <p:sp>
        <p:nvSpPr>
          <p:cNvPr id="20" name="Oval Callout 19"/>
          <p:cNvSpPr/>
          <p:nvPr/>
        </p:nvSpPr>
        <p:spPr>
          <a:xfrm>
            <a:off x="4252521" y="1869091"/>
            <a:ext cx="5871657" cy="1372269"/>
          </a:xfrm>
          <a:prstGeom prst="wedgeEllipseCallout">
            <a:avLst>
              <a:gd name="adj1" fmla="val 55925"/>
              <a:gd name="adj2" fmla="val 2859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dirty="0">
                <a:latin typeface="Segoe UI" panose="020B0502040204020203" pitchFamily="34" charset="0"/>
                <a:cs typeface="Segoe UI" panose="020B0502040204020203" pitchFamily="34" charset="0"/>
              </a:rPr>
              <a:t>- Soap? Yes. There’s soap.</a:t>
            </a:r>
          </a:p>
        </p:txBody>
      </p:sp>
      <p:pic>
        <p:nvPicPr>
          <p:cNvPr id="2" name="Graphic 1" descr="Woman with solid fill">
            <a:extLst>
              <a:ext uri="{FF2B5EF4-FFF2-40B4-BE49-F238E27FC236}">
                <a16:creationId xmlns:a16="http://schemas.microsoft.com/office/drawing/2014/main" id="{A2A9360C-7417-0057-BD14-162D6A6214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4352" y="2600596"/>
            <a:ext cx="3176993" cy="3176993"/>
          </a:xfrm>
          <a:prstGeom prst="rect">
            <a:avLst/>
          </a:prstGeom>
        </p:spPr>
      </p:pic>
    </p:spTree>
    <p:extLst>
      <p:ext uri="{BB962C8B-B14F-4D97-AF65-F5344CB8AC3E}">
        <p14:creationId xmlns:p14="http://schemas.microsoft.com/office/powerpoint/2010/main" val="29910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100"/>
                                        <p:tgtEl>
                                          <p:spTgt spid="13"/>
                                        </p:tgtEl>
                                      </p:cBhvr>
                                    </p:animEffect>
                                  </p:childTnLst>
                                </p:cTn>
                              </p:par>
                              <p:par>
                                <p:cTn id="8" presetID="1" presetClass="entr" presetSubtype="0" fill="hold" grpId="0" nodeType="withEffect">
                                  <p:stCondLst>
                                    <p:cond delay="170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120219" y="671820"/>
            <a:ext cx="7071783" cy="3024717"/>
          </a:xfrm>
        </p:spPr>
      </p:pic>
      <p:sp>
        <p:nvSpPr>
          <p:cNvPr id="6" name="TextBox 5"/>
          <p:cNvSpPr txBox="1"/>
          <p:nvPr/>
        </p:nvSpPr>
        <p:spPr>
          <a:xfrm>
            <a:off x="5704284" y="1443571"/>
            <a:ext cx="5903651" cy="1702967"/>
          </a:xfrm>
          <a:prstGeom prst="rect">
            <a:avLst/>
          </a:prstGeom>
          <a:noFill/>
        </p:spPr>
        <p:txBody>
          <a:bodyPr wrap="square" rtlCol="0">
            <a:spAutoFit/>
          </a:bodyPr>
          <a:lstStyle/>
          <a:p>
            <a:pPr lvl="0" algn="ctr">
              <a:lnSpc>
                <a:spcPct val="120000"/>
              </a:lnSpc>
            </a:pPr>
            <a:r>
              <a:rPr lang="en-US" sz="3000" b="1" dirty="0">
                <a:latin typeface="Segoe UI" panose="020B0502040204020203" pitchFamily="34" charset="0"/>
                <a:ea typeface="Libre Baskerville"/>
                <a:cs typeface="Segoe UI" panose="020B0502040204020203" pitchFamily="34" charset="0"/>
                <a:sym typeface="Libre Baskerville"/>
              </a:rPr>
              <a:t>True or False: </a:t>
            </a:r>
            <a:r>
              <a:rPr lang="en-US" sz="3000" dirty="0">
                <a:latin typeface="Segoe UI" panose="020B0502040204020203" pitchFamily="34" charset="0"/>
                <a:ea typeface="Libre Baskerville"/>
                <a:cs typeface="Segoe UI" panose="020B0502040204020203" pitchFamily="34" charset="0"/>
                <a:sym typeface="Libre Baskerville"/>
              </a:rPr>
              <a:t>You may interrupt the respondent if her response is unrelated to the survey question.</a:t>
            </a:r>
            <a:endParaRPr lang="en-US" sz="3000" dirty="0">
              <a:latin typeface="Segoe UI" panose="020B0502040204020203" pitchFamily="34" charset="0"/>
              <a:cs typeface="Segoe UI" panose="020B0502040204020203" pitchFamily="34" charset="0"/>
            </a:endParaRP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921" y="269111"/>
            <a:ext cx="4031137" cy="5710776"/>
          </a:xfrm>
          <a:prstGeom prst="rect">
            <a:avLst/>
          </a:prstGeom>
        </p:spPr>
      </p:pic>
      <p:sp>
        <p:nvSpPr>
          <p:cNvPr id="7" name="TextBox 6"/>
          <p:cNvSpPr txBox="1"/>
          <p:nvPr/>
        </p:nvSpPr>
        <p:spPr>
          <a:xfrm>
            <a:off x="794084" y="1559795"/>
            <a:ext cx="3098299" cy="3918958"/>
          </a:xfrm>
          <a:prstGeom prst="rect">
            <a:avLst/>
          </a:prstGeom>
          <a:noFill/>
        </p:spPr>
        <p:txBody>
          <a:bodyPr wrap="square" rtlCol="0">
            <a:spAutoFit/>
          </a:bodyPr>
          <a:lstStyle/>
          <a:p>
            <a:pPr lvl="0" algn="ctr">
              <a:lnSpc>
                <a:spcPct val="120000"/>
              </a:lnSpc>
            </a:pPr>
            <a:r>
              <a:rPr lang="en-US" sz="3000" dirty="0">
                <a:latin typeface="Segoe UI" panose="020B0502040204020203" pitchFamily="34" charset="0"/>
                <a:ea typeface="Libre Baskerville"/>
                <a:cs typeface="Segoe UI" panose="020B0502040204020203" pitchFamily="34" charset="0"/>
                <a:sym typeface="Libre Baskerville"/>
              </a:rPr>
              <a:t>What do you do if the respondent says she “does not know”, the response to a particular question?</a:t>
            </a:r>
            <a:endParaRPr lang="en-US" sz="3000" dirty="0">
              <a:latin typeface="Segoe UI" panose="020B0502040204020203" pitchFamily="34" charset="0"/>
              <a:cs typeface="Segoe UI" panose="020B0502040204020203" pitchFamily="34" charset="0"/>
            </a:endParaRPr>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3312" y="3416645"/>
            <a:ext cx="7886957" cy="3414047"/>
          </a:xfrm>
          <a:prstGeom prst="rect">
            <a:avLst/>
          </a:prstGeom>
        </p:spPr>
      </p:pic>
      <p:sp>
        <p:nvSpPr>
          <p:cNvPr id="9" name="TextBox 8"/>
          <p:cNvSpPr txBox="1"/>
          <p:nvPr/>
        </p:nvSpPr>
        <p:spPr>
          <a:xfrm>
            <a:off x="4861602" y="4184055"/>
            <a:ext cx="6530377" cy="2256965"/>
          </a:xfrm>
          <a:prstGeom prst="rect">
            <a:avLst/>
          </a:prstGeom>
          <a:noFill/>
        </p:spPr>
        <p:txBody>
          <a:bodyPr wrap="square" rtlCol="0">
            <a:spAutoFit/>
          </a:bodyPr>
          <a:lstStyle/>
          <a:p>
            <a:pPr lvl="0" algn="ctr">
              <a:lnSpc>
                <a:spcPct val="120000"/>
              </a:lnSpc>
            </a:pPr>
            <a:r>
              <a:rPr lang="en-US" sz="3000" b="1" dirty="0">
                <a:latin typeface="Segoe UI" panose="020B0502040204020203" pitchFamily="34" charset="0"/>
                <a:ea typeface="Libre Baskerville"/>
                <a:cs typeface="Segoe UI" panose="020B0502040204020203" pitchFamily="34" charset="0"/>
                <a:sym typeface="Libre Baskerville"/>
              </a:rPr>
              <a:t>True or False: </a:t>
            </a:r>
            <a:r>
              <a:rPr lang="en-US" sz="3000" dirty="0">
                <a:latin typeface="Segoe UI" panose="020B0502040204020203" pitchFamily="34" charset="0"/>
                <a:ea typeface="Libre Baskerville"/>
                <a:cs typeface="Segoe UI" panose="020B0502040204020203" pitchFamily="34" charset="0"/>
                <a:sym typeface="Libre Baskerville"/>
              </a:rPr>
              <a:t>If a respondent acts like she wants to finish the interview, you should quickly ask her the remaining survey questions.</a:t>
            </a:r>
            <a:endParaRPr lang="en-US" sz="3000" dirty="0">
              <a:latin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BC42706C-7D5B-F61A-7924-CA8131A0DF6D}"/>
              </a:ext>
            </a:extLst>
          </p:cNvPr>
          <p:cNvSpPr txBox="1">
            <a:spLocks/>
          </p:cNvSpPr>
          <p:nvPr/>
        </p:nvSpPr>
        <p:spPr>
          <a:xfrm>
            <a:off x="3158460" y="134618"/>
            <a:ext cx="5875083" cy="1074743"/>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chemeClr val="dk1"/>
              </a:buClr>
              <a:buSzPts val="1400"/>
              <a:buNone/>
              <a:defRPr sz="2700" b="1" i="0" kern="1200">
                <a:solidFill>
                  <a:schemeClr val="accent1"/>
                </a:solidFill>
                <a:latin typeface="Calibri" charset="0"/>
                <a:ea typeface="Calibri" charset="0"/>
                <a:cs typeface="Calibri" charset="0"/>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pPr algn="ctr">
              <a:buFontTx/>
            </a:pPr>
            <a:r>
              <a:rPr lang="fr-SN" sz="5500" dirty="0">
                <a:solidFill>
                  <a:schemeClr val="bg1"/>
                </a:solidFill>
                <a:latin typeface="Bodoni MT Black" panose="02070A03080606020203" pitchFamily="18" charset="0"/>
              </a:rPr>
              <a:t>Pop Quiz D!</a:t>
            </a:r>
          </a:p>
        </p:txBody>
      </p:sp>
    </p:spTree>
    <p:extLst>
      <p:ext uri="{BB962C8B-B14F-4D97-AF65-F5344CB8AC3E}">
        <p14:creationId xmlns:p14="http://schemas.microsoft.com/office/powerpoint/2010/main" val="40691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Google Shape;518;p109"/>
          <p:cNvSpPr txBox="1"/>
          <p:nvPr/>
        </p:nvSpPr>
        <p:spPr>
          <a:xfrm>
            <a:off x="216690" y="153351"/>
            <a:ext cx="11739268" cy="867664"/>
          </a:xfrm>
          <a:prstGeom prst="rect">
            <a:avLst/>
          </a:prstGeom>
          <a:noFill/>
          <a:ln>
            <a:noFill/>
          </a:ln>
        </p:spPr>
        <p:txBody>
          <a:bodyPr spcFirstLastPara="1" wrap="square" lIns="91433" tIns="45700" rIns="91433" bIns="45700" anchor="t" anchorCtr="0">
            <a:noAutofit/>
          </a:bodyPr>
          <a:lstStyle/>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Other situations</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5" name="Google Shape;519;p109"/>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3" name="Rectangle 2"/>
          <p:cNvSpPr/>
          <p:nvPr/>
        </p:nvSpPr>
        <p:spPr>
          <a:xfrm>
            <a:off x="3513003" y="1004876"/>
            <a:ext cx="5030412" cy="46905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89"/>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67011" y="3064264"/>
            <a:ext cx="1169856" cy="1900739"/>
          </a:xfrm>
          <a:prstGeom prst="rect">
            <a:avLst/>
          </a:prstGeom>
        </p:spPr>
      </p:pic>
      <p:sp>
        <p:nvSpPr>
          <p:cNvPr id="12" name="Oval Callout 11"/>
          <p:cNvSpPr/>
          <p:nvPr/>
        </p:nvSpPr>
        <p:spPr>
          <a:xfrm>
            <a:off x="5699232" y="1317808"/>
            <a:ext cx="2607733" cy="1372269"/>
          </a:xfrm>
          <a:prstGeom prst="wedgeEllipseCallout">
            <a:avLst>
              <a:gd name="adj1" fmla="val 10877"/>
              <a:gd name="adj2" fmla="val 68679"/>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t>Doij</a:t>
            </a:r>
            <a:r>
              <a:rPr lang="fr-FR" sz="2400" dirty="0"/>
              <a:t>. </a:t>
            </a:r>
            <a:r>
              <a:rPr lang="fr-FR" sz="2400" dirty="0" err="1"/>
              <a:t>Hhiucw</a:t>
            </a:r>
            <a:r>
              <a:rPr lang="fr-FR" sz="2400" dirty="0"/>
              <a:t>. </a:t>
            </a:r>
            <a:r>
              <a:rPr lang="fr-FR" sz="2400" dirty="0" err="1"/>
              <a:t>uh</a:t>
            </a:r>
            <a:r>
              <a:rPr lang="fr-FR" sz="2400" dirty="0"/>
              <a:t> </a:t>
            </a:r>
            <a:r>
              <a:rPr lang="fr-FR" sz="2400" dirty="0" err="1"/>
              <a:t>ihd</a:t>
            </a:r>
            <a:r>
              <a:rPr lang="fr-FR" sz="2400" dirty="0"/>
              <a:t>… !!!</a:t>
            </a:r>
          </a:p>
        </p:txBody>
      </p:sp>
      <p:sp>
        <p:nvSpPr>
          <p:cNvPr id="13" name="Cloud Callout 12"/>
          <p:cNvSpPr/>
          <p:nvPr/>
        </p:nvSpPr>
        <p:spPr>
          <a:xfrm>
            <a:off x="3823339" y="1925353"/>
            <a:ext cx="1646900" cy="904064"/>
          </a:xfrm>
          <a:prstGeom prst="cloudCallout">
            <a:avLst>
              <a:gd name="adj1" fmla="val 12825"/>
              <a:gd name="adj2" fmla="val 62823"/>
            </a:avLst>
          </a:prstGeom>
          <a:solidFill>
            <a:srgbClr val="F7C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67" i="1">
                <a:solidFill>
                  <a:schemeClr val="tx1"/>
                </a:solidFill>
              </a:rPr>
              <a:t>???</a:t>
            </a:r>
          </a:p>
        </p:txBody>
      </p:sp>
      <p:sp>
        <p:nvSpPr>
          <p:cNvPr id="14" name="Rectangular Callout 13"/>
          <p:cNvSpPr/>
          <p:nvPr/>
        </p:nvSpPr>
        <p:spPr>
          <a:xfrm>
            <a:off x="2594996" y="5238433"/>
            <a:ext cx="7002011" cy="1310531"/>
          </a:xfrm>
          <a:prstGeom prst="wedgeRectCallout">
            <a:avLst>
              <a:gd name="adj1" fmla="val -12338"/>
              <a:gd name="adj2" fmla="val -68864"/>
            </a:avLst>
          </a:prstGeom>
          <a:solidFill>
            <a:srgbClr val="550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lnSpc>
                <a:spcPts val="3067"/>
              </a:lnSpc>
              <a:buSzPts val="2200"/>
            </a:pPr>
            <a:r>
              <a:rPr lang="en-US" sz="2933" dirty="0">
                <a:solidFill>
                  <a:schemeClr val="bg1"/>
                </a:solidFill>
                <a:latin typeface="Segoe UI" panose="020B0502040204020203" pitchFamily="34" charset="0"/>
                <a:ea typeface="Quattrocento Sans"/>
                <a:cs typeface="Segoe UI" panose="020B0502040204020203" pitchFamily="34" charset="0"/>
              </a:rPr>
              <a:t>Might we</a:t>
            </a:r>
            <a:r>
              <a:rPr lang="en-US" sz="2933" dirty="0">
                <a:solidFill>
                  <a:schemeClr val="bg1"/>
                </a:solidFill>
                <a:latin typeface="Segoe UI" panose="020B0502040204020203" pitchFamily="34" charset="0"/>
                <a:ea typeface="Quattrocento Sans"/>
                <a:cs typeface="Segoe UI" panose="020B0502040204020203" pitchFamily="34" charset="0"/>
                <a:sym typeface="Quattrocento Sans"/>
              </a:rPr>
              <a:t> reschedule the interview at another time convenient to you</a:t>
            </a:r>
            <a:r>
              <a:rPr lang="en-US" sz="2933" dirty="0">
                <a:solidFill>
                  <a:schemeClr val="bg1"/>
                </a:solidFill>
                <a:latin typeface="Segoe UI" panose="020B0502040204020203" pitchFamily="34" charset="0"/>
                <a:ea typeface="Quattrocento Sans"/>
                <a:cs typeface="Segoe UI" panose="020B0502040204020203" pitchFamily="34" charset="0"/>
              </a:rPr>
              <a:t>?</a:t>
            </a:r>
          </a:p>
        </p:txBody>
      </p:sp>
      <p:pic>
        <p:nvPicPr>
          <p:cNvPr id="6" name="Graphic 5" descr="Woman with solid fill">
            <a:extLst>
              <a:ext uri="{FF2B5EF4-FFF2-40B4-BE49-F238E27FC236}">
                <a16:creationId xmlns:a16="http://schemas.microsoft.com/office/drawing/2014/main" id="{5277302D-E07B-DA2F-7BD8-143EC3718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885" y="2986868"/>
            <a:ext cx="2055528" cy="2055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ppt_w</p:attrName>
                                        </p:attrNameLst>
                                      </p:cBhvr>
                                      <p:tavLst>
                                        <p:tav tm="0" fmla="#ppt_w*sin(2.5*pi*$)">
                                          <p:val>
                                            <p:fltVal val="0"/>
                                          </p:val>
                                        </p:tav>
                                        <p:tav tm="100000">
                                          <p:val>
                                            <p:fltVal val="1"/>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955BF04-DD5C-4CB9-9B0C-15407C107058}"/>
              </a:ext>
            </a:extLst>
          </p:cNvPr>
          <p:cNvGrpSpPr/>
          <p:nvPr/>
        </p:nvGrpSpPr>
        <p:grpSpPr>
          <a:xfrm>
            <a:off x="6665036" y="475591"/>
            <a:ext cx="5256147" cy="2567019"/>
            <a:chOff x="6371377" y="4738708"/>
            <a:chExt cx="5987336" cy="2115028"/>
          </a:xfrm>
        </p:grpSpPr>
        <p:pic>
          <p:nvPicPr>
            <p:cNvPr id="21" name="Content Placeholder 3">
              <a:extLst>
                <a:ext uri="{FF2B5EF4-FFF2-40B4-BE49-F238E27FC236}">
                  <a16:creationId xmlns:a16="http://schemas.microsoft.com/office/drawing/2014/main" id="{F98B6A93-E96A-4047-AA3F-589D319583F1}"/>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371377" y="4738708"/>
              <a:ext cx="5987336" cy="2115028"/>
            </a:xfrm>
            <a:prstGeom prst="rect">
              <a:avLst/>
            </a:prstGeom>
          </p:spPr>
        </p:pic>
        <p:sp>
          <p:nvSpPr>
            <p:cNvPr id="22" name="TextBox 21">
              <a:extLst>
                <a:ext uri="{FF2B5EF4-FFF2-40B4-BE49-F238E27FC236}">
                  <a16:creationId xmlns:a16="http://schemas.microsoft.com/office/drawing/2014/main" id="{EAE896FF-87D1-4D3C-90E5-7CCA92FA2A0F}"/>
                </a:ext>
              </a:extLst>
            </p:cNvPr>
            <p:cNvSpPr txBox="1"/>
            <p:nvPr/>
          </p:nvSpPr>
          <p:spPr>
            <a:xfrm>
              <a:off x="6911250" y="5257858"/>
              <a:ext cx="4907588" cy="1403115"/>
            </a:xfrm>
            <a:prstGeom prst="rect">
              <a:avLst/>
            </a:prstGeom>
            <a:noFill/>
          </p:spPr>
          <p:txBody>
            <a:bodyPr wrap="square" rtlCol="0">
              <a:spAutoFit/>
            </a:bodyPr>
            <a:lstStyle/>
            <a:p>
              <a:pPr algn="ctr">
                <a:lnSpc>
                  <a:spcPct val="120000"/>
                </a:lnSpc>
              </a:pPr>
              <a:r>
                <a:rPr lang="en-US" sz="3000" dirty="0">
                  <a:solidFill>
                    <a:prstClr val="black"/>
                  </a:solidFill>
                  <a:latin typeface="Segoe UI" panose="020B0502040204020203" pitchFamily="34" charset="0"/>
                  <a:ea typeface="ＭＳ Ｐゴシック" pitchFamily="84" charset="-128"/>
                  <a:cs typeface="Segoe UI" panose="020B0502040204020203" pitchFamily="34" charset="0"/>
                </a:rPr>
                <a:t>Which of these is a good way to probe on the phone?</a:t>
              </a:r>
              <a:endParaRPr lang="fr-FR" sz="3000" dirty="0">
                <a:solidFill>
                  <a:prstClr val="black"/>
                </a:solidFill>
                <a:latin typeface="Segoe UI" panose="020B0502040204020203" pitchFamily="34" charset="0"/>
                <a:ea typeface="ＭＳ Ｐゴシック" pitchFamily="84" charset="-128"/>
                <a:cs typeface="Segoe UI" panose="020B0502040204020203" pitchFamily="34" charset="0"/>
              </a:endParaRPr>
            </a:p>
          </p:txBody>
        </p:sp>
      </p:grpSp>
      <p:sp>
        <p:nvSpPr>
          <p:cNvPr id="2" name="Title 1"/>
          <p:cNvSpPr>
            <a:spLocks noGrp="1"/>
          </p:cNvSpPr>
          <p:nvPr>
            <p:ph type="title"/>
          </p:nvPr>
        </p:nvSpPr>
        <p:spPr>
          <a:xfrm>
            <a:off x="2152651" y="117288"/>
            <a:ext cx="7886700" cy="962552"/>
          </a:xfrm>
        </p:spPr>
        <p:txBody>
          <a:bodyPr>
            <a:normAutofit/>
          </a:bodyPr>
          <a:lstStyle/>
          <a:p>
            <a:pPr algn="ctr"/>
            <a:r>
              <a:rPr lang="fr-SN" sz="5500" dirty="0">
                <a:solidFill>
                  <a:schemeClr val="bg1"/>
                </a:solidFill>
                <a:latin typeface="Bodoni MT Black" panose="02070A03080606020203" pitchFamily="18" charset="0"/>
              </a:rPr>
              <a:t>Pop Quiz E!</a:t>
            </a:r>
          </a:p>
        </p:txBody>
      </p:sp>
      <p:grpSp>
        <p:nvGrpSpPr>
          <p:cNvPr id="20" name="Group 19">
            <a:extLst>
              <a:ext uri="{FF2B5EF4-FFF2-40B4-BE49-F238E27FC236}">
                <a16:creationId xmlns:a16="http://schemas.microsoft.com/office/drawing/2014/main" id="{0B5888A2-7DAB-48F0-8D0D-E1CB46C1EA9C}"/>
              </a:ext>
            </a:extLst>
          </p:cNvPr>
          <p:cNvGrpSpPr/>
          <p:nvPr/>
        </p:nvGrpSpPr>
        <p:grpSpPr>
          <a:xfrm>
            <a:off x="225545" y="625361"/>
            <a:ext cx="4590473" cy="2115028"/>
            <a:chOff x="255731" y="476804"/>
            <a:chExt cx="4590472" cy="2458680"/>
          </a:xfrm>
        </p:grpSpPr>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731" y="476804"/>
              <a:ext cx="4590472" cy="2458680"/>
            </a:xfrm>
            <a:prstGeom prst="rect">
              <a:avLst/>
            </a:prstGeom>
          </p:spPr>
        </p:pic>
        <p:sp>
          <p:nvSpPr>
            <p:cNvPr id="7" name="TextBox 6"/>
            <p:cNvSpPr txBox="1"/>
            <p:nvPr/>
          </p:nvSpPr>
          <p:spPr>
            <a:xfrm>
              <a:off x="658672" y="1265539"/>
              <a:ext cx="3784590" cy="1171820"/>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“What do you mean when you say…?”</a:t>
              </a:r>
            </a:p>
          </p:txBody>
        </p:sp>
      </p:grpSp>
      <p:grpSp>
        <p:nvGrpSpPr>
          <p:cNvPr id="19" name="Group 18">
            <a:extLst>
              <a:ext uri="{FF2B5EF4-FFF2-40B4-BE49-F238E27FC236}">
                <a16:creationId xmlns:a16="http://schemas.microsoft.com/office/drawing/2014/main" id="{959E37E8-5432-4FFB-B430-6101B7DD5B37}"/>
              </a:ext>
            </a:extLst>
          </p:cNvPr>
          <p:cNvGrpSpPr/>
          <p:nvPr/>
        </p:nvGrpSpPr>
        <p:grpSpPr>
          <a:xfrm>
            <a:off x="7309255" y="3420525"/>
            <a:ext cx="4704140" cy="2115028"/>
            <a:chOff x="6455063" y="3437374"/>
            <a:chExt cx="6024545" cy="2115028"/>
          </a:xfrm>
        </p:grpSpPr>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2272" y="3437374"/>
              <a:ext cx="5987336" cy="2115028"/>
            </a:xfrm>
            <a:prstGeom prst="rect">
              <a:avLst/>
            </a:prstGeom>
          </p:spPr>
        </p:pic>
        <p:sp>
          <p:nvSpPr>
            <p:cNvPr id="9" name="TextBox 8"/>
            <p:cNvSpPr txBox="1"/>
            <p:nvPr/>
          </p:nvSpPr>
          <p:spPr>
            <a:xfrm>
              <a:off x="6455063" y="4178199"/>
              <a:ext cx="5903650" cy="1008033"/>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“Could you give me an example of X?”</a:t>
              </a:r>
            </a:p>
          </p:txBody>
        </p:sp>
      </p:grpSp>
      <p:grpSp>
        <p:nvGrpSpPr>
          <p:cNvPr id="27" name="Group 26">
            <a:extLst>
              <a:ext uri="{FF2B5EF4-FFF2-40B4-BE49-F238E27FC236}">
                <a16:creationId xmlns:a16="http://schemas.microsoft.com/office/drawing/2014/main" id="{A0892682-B3C8-4F9A-9AD3-145E82447758}"/>
              </a:ext>
            </a:extLst>
          </p:cNvPr>
          <p:cNvGrpSpPr/>
          <p:nvPr/>
        </p:nvGrpSpPr>
        <p:grpSpPr>
          <a:xfrm>
            <a:off x="1375020" y="2724402"/>
            <a:ext cx="1686945" cy="1469214"/>
            <a:chOff x="2416000" y="2462927"/>
            <a:chExt cx="1511979" cy="1469213"/>
          </a:xfrm>
        </p:grpSpPr>
        <p:pic>
          <p:nvPicPr>
            <p:cNvPr id="10" name="Content Placeholder 3">
              <a:extLst>
                <a:ext uri="{FF2B5EF4-FFF2-40B4-BE49-F238E27FC236}">
                  <a16:creationId xmlns:a16="http://schemas.microsoft.com/office/drawing/2014/main" id="{309B71D3-B4DC-4E9F-8320-AB98692CD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000" y="2462927"/>
              <a:ext cx="1511979" cy="1469213"/>
            </a:xfrm>
            <a:prstGeom prst="rect">
              <a:avLst/>
            </a:prstGeom>
          </p:spPr>
        </p:pic>
        <p:sp>
          <p:nvSpPr>
            <p:cNvPr id="11" name="Rectangle 10">
              <a:extLst>
                <a:ext uri="{FF2B5EF4-FFF2-40B4-BE49-F238E27FC236}">
                  <a16:creationId xmlns:a16="http://schemas.microsoft.com/office/drawing/2014/main" id="{4C3DE815-EF34-4FA8-B78A-B6F7A7D41020}"/>
                </a:ext>
              </a:extLst>
            </p:cNvPr>
            <p:cNvSpPr/>
            <p:nvPr/>
          </p:nvSpPr>
          <p:spPr>
            <a:xfrm>
              <a:off x="2605969" y="2965068"/>
              <a:ext cx="1132041" cy="527901"/>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Silence</a:t>
              </a:r>
            </a:p>
          </p:txBody>
        </p:sp>
      </p:grpSp>
      <p:grpSp>
        <p:nvGrpSpPr>
          <p:cNvPr id="26" name="Group 25">
            <a:extLst>
              <a:ext uri="{FF2B5EF4-FFF2-40B4-BE49-F238E27FC236}">
                <a16:creationId xmlns:a16="http://schemas.microsoft.com/office/drawing/2014/main" id="{28598C08-CB12-4123-8728-276794671D48}"/>
              </a:ext>
            </a:extLst>
          </p:cNvPr>
          <p:cNvGrpSpPr/>
          <p:nvPr/>
        </p:nvGrpSpPr>
        <p:grpSpPr>
          <a:xfrm>
            <a:off x="4029596" y="1657972"/>
            <a:ext cx="2996747" cy="3407256"/>
            <a:chOff x="4280840" y="1033829"/>
            <a:chExt cx="2996747" cy="4040245"/>
          </a:xfrm>
        </p:grpSpPr>
        <p:pic>
          <p:nvPicPr>
            <p:cNvPr id="12" name="Content Placeholder 3">
              <a:extLst>
                <a:ext uri="{FF2B5EF4-FFF2-40B4-BE49-F238E27FC236}">
                  <a16:creationId xmlns:a16="http://schemas.microsoft.com/office/drawing/2014/main" id="{61C6AC73-F650-4863-9DE3-BA864D363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0840" y="1033829"/>
              <a:ext cx="2996747" cy="4040245"/>
            </a:xfrm>
            <a:prstGeom prst="rect">
              <a:avLst/>
            </a:prstGeom>
          </p:spPr>
        </p:pic>
        <p:sp>
          <p:nvSpPr>
            <p:cNvPr id="13" name="TextBox 12">
              <a:extLst>
                <a:ext uri="{FF2B5EF4-FFF2-40B4-BE49-F238E27FC236}">
                  <a16:creationId xmlns:a16="http://schemas.microsoft.com/office/drawing/2014/main" id="{39C905E5-170E-4477-9C77-AEE9175A05B6}"/>
                </a:ext>
              </a:extLst>
            </p:cNvPr>
            <p:cNvSpPr txBox="1"/>
            <p:nvPr/>
          </p:nvSpPr>
          <p:spPr>
            <a:xfrm>
              <a:off x="4682237" y="1830043"/>
              <a:ext cx="2261218" cy="2903288"/>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“I do not think that is correct, please answer again.”</a:t>
              </a:r>
            </a:p>
          </p:txBody>
        </p:sp>
      </p:grpSp>
      <p:grpSp>
        <p:nvGrpSpPr>
          <p:cNvPr id="18" name="Group 17">
            <a:extLst>
              <a:ext uri="{FF2B5EF4-FFF2-40B4-BE49-F238E27FC236}">
                <a16:creationId xmlns:a16="http://schemas.microsoft.com/office/drawing/2014/main" id="{70934A7A-61C8-4C5A-9D5E-851E424EC5AA}"/>
              </a:ext>
            </a:extLst>
          </p:cNvPr>
          <p:cNvGrpSpPr/>
          <p:nvPr/>
        </p:nvGrpSpPr>
        <p:grpSpPr>
          <a:xfrm>
            <a:off x="3565037" y="5039709"/>
            <a:ext cx="4558147" cy="1529923"/>
            <a:chOff x="3565036" y="5122851"/>
            <a:chExt cx="4558147" cy="1962770"/>
          </a:xfrm>
        </p:grpSpPr>
        <p:pic>
          <p:nvPicPr>
            <p:cNvPr id="14" name="Content Placeholder 3">
              <a:extLst>
                <a:ext uri="{FF2B5EF4-FFF2-40B4-BE49-F238E27FC236}">
                  <a16:creationId xmlns:a16="http://schemas.microsoft.com/office/drawing/2014/main" id="{9586AAE7-048F-4C5C-880E-604FA36B8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5036" y="5122851"/>
              <a:ext cx="4558147" cy="1962770"/>
            </a:xfrm>
            <a:prstGeom prst="rect">
              <a:avLst/>
            </a:prstGeom>
          </p:spPr>
        </p:pic>
        <p:sp>
          <p:nvSpPr>
            <p:cNvPr id="15" name="TextBox 14">
              <a:extLst>
                <a:ext uri="{FF2B5EF4-FFF2-40B4-BE49-F238E27FC236}">
                  <a16:creationId xmlns:a16="http://schemas.microsoft.com/office/drawing/2014/main" id="{96FE7AF5-C9DF-4199-A4BB-8A185F51760C}"/>
                </a:ext>
              </a:extLst>
            </p:cNvPr>
            <p:cNvSpPr txBox="1"/>
            <p:nvPr/>
          </p:nvSpPr>
          <p:spPr>
            <a:xfrm>
              <a:off x="3606877" y="5823268"/>
              <a:ext cx="4474462" cy="677255"/>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“I am not sure I understood.”</a:t>
              </a:r>
            </a:p>
          </p:txBody>
        </p:sp>
      </p:grpSp>
      <p:grpSp>
        <p:nvGrpSpPr>
          <p:cNvPr id="28" name="Group 27">
            <a:extLst>
              <a:ext uri="{FF2B5EF4-FFF2-40B4-BE49-F238E27FC236}">
                <a16:creationId xmlns:a16="http://schemas.microsoft.com/office/drawing/2014/main" id="{46814409-7AA5-4A74-967D-398C18A6DF94}"/>
              </a:ext>
            </a:extLst>
          </p:cNvPr>
          <p:cNvGrpSpPr/>
          <p:nvPr/>
        </p:nvGrpSpPr>
        <p:grpSpPr>
          <a:xfrm>
            <a:off x="98850" y="4080285"/>
            <a:ext cx="3549911" cy="2115028"/>
            <a:chOff x="62752" y="3620357"/>
            <a:chExt cx="3549910" cy="2382442"/>
          </a:xfrm>
        </p:grpSpPr>
        <p:pic>
          <p:nvPicPr>
            <p:cNvPr id="16" name="Content Placeholder 3">
              <a:extLst>
                <a:ext uri="{FF2B5EF4-FFF2-40B4-BE49-F238E27FC236}">
                  <a16:creationId xmlns:a16="http://schemas.microsoft.com/office/drawing/2014/main" id="{30A707F7-636E-4259-89F1-D4B4CC34DB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52" y="3620357"/>
              <a:ext cx="3549910" cy="2382442"/>
            </a:xfrm>
            <a:prstGeom prst="rect">
              <a:avLst/>
            </a:prstGeom>
          </p:spPr>
        </p:pic>
        <p:sp>
          <p:nvSpPr>
            <p:cNvPr id="17" name="Rectangle 16">
              <a:extLst>
                <a:ext uri="{FF2B5EF4-FFF2-40B4-BE49-F238E27FC236}">
                  <a16:creationId xmlns:a16="http://schemas.microsoft.com/office/drawing/2014/main" id="{90131F1C-DF92-480F-8E23-7FC21E5A6470}"/>
                </a:ext>
              </a:extLst>
            </p:cNvPr>
            <p:cNvSpPr/>
            <p:nvPr/>
          </p:nvSpPr>
          <p:spPr>
            <a:xfrm>
              <a:off x="84501" y="4356410"/>
              <a:ext cx="3451897" cy="1135484"/>
            </a:xfrm>
            <a:prstGeom prst="rect">
              <a:avLst/>
            </a:prstGeom>
            <a:noFill/>
          </p:spPr>
          <p:txBody>
            <a:bodyPr wrap="square" rtlCol="0">
              <a:spAutoFit/>
            </a:bodyPr>
            <a:lstStyle/>
            <a:p>
              <a:pPr algn="ctr">
                <a:lnSpc>
                  <a:spcPct val="120000"/>
                </a:lnSpc>
              </a:pPr>
              <a:r>
                <a:rPr lang="en-US" sz="2600" dirty="0">
                  <a:solidFill>
                    <a:prstClr val="black"/>
                  </a:solidFill>
                  <a:latin typeface="Segoe UI" panose="020B0502040204020203" pitchFamily="34" charset="0"/>
                  <a:ea typeface="ＭＳ Ｐゴシック" pitchFamily="84" charset="-128"/>
                  <a:cs typeface="Segoe UI" panose="020B0502040204020203" pitchFamily="34" charset="0"/>
                </a:rPr>
                <a:t>“I suppose you mean that … Is that right?”</a:t>
              </a:r>
            </a:p>
          </p:txBody>
        </p:sp>
      </p:grpSp>
    </p:spTree>
    <p:extLst>
      <p:ext uri="{BB962C8B-B14F-4D97-AF65-F5344CB8AC3E}">
        <p14:creationId xmlns:p14="http://schemas.microsoft.com/office/powerpoint/2010/main" val="25779448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362">
                                          <p:stCondLst>
                                            <p:cond delay="0"/>
                                          </p:stCondLst>
                                        </p:cTn>
                                        <p:tgtEl>
                                          <p:spTgt spid="20"/>
                                        </p:tgtEl>
                                      </p:cBhvr>
                                    </p:animEffect>
                                    <p:anim calcmode="lin" valueType="num">
                                      <p:cBhvr>
                                        <p:cTn id="26" dur="113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0"/>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0"/>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0"/>
                                        </p:tgtEl>
                                        <p:attrNameLst>
                                          <p:attrName>ppt_y</p:attrName>
                                        </p:attrNameLst>
                                      </p:cBhvr>
                                      <p:tavLst>
                                        <p:tav tm="0" fmla="#ppt_y-sin(pi*$)/81">
                                          <p:val>
                                            <p:fltVal val="0"/>
                                          </p:val>
                                        </p:tav>
                                        <p:tav tm="100000">
                                          <p:val>
                                            <p:fltVal val="1"/>
                                          </p:val>
                                        </p:tav>
                                      </p:tavLst>
                                    </p:anim>
                                    <p:animScale>
                                      <p:cBhvr>
                                        <p:cTn id="31" dur="16">
                                          <p:stCondLst>
                                            <p:cond delay="406"/>
                                          </p:stCondLst>
                                        </p:cTn>
                                        <p:tgtEl>
                                          <p:spTgt spid="20"/>
                                        </p:tgtEl>
                                      </p:cBhvr>
                                      <p:to x="100000" y="60000"/>
                                    </p:animScale>
                                    <p:animScale>
                                      <p:cBhvr>
                                        <p:cTn id="32" dur="104" decel="50000">
                                          <p:stCondLst>
                                            <p:cond delay="423"/>
                                          </p:stCondLst>
                                        </p:cTn>
                                        <p:tgtEl>
                                          <p:spTgt spid="20"/>
                                        </p:tgtEl>
                                      </p:cBhvr>
                                      <p:to x="100000" y="100000"/>
                                    </p:animScale>
                                    <p:animScale>
                                      <p:cBhvr>
                                        <p:cTn id="33" dur="16">
                                          <p:stCondLst>
                                            <p:cond delay="820"/>
                                          </p:stCondLst>
                                        </p:cTn>
                                        <p:tgtEl>
                                          <p:spTgt spid="20"/>
                                        </p:tgtEl>
                                      </p:cBhvr>
                                      <p:to x="100000" y="80000"/>
                                    </p:animScale>
                                    <p:animScale>
                                      <p:cBhvr>
                                        <p:cTn id="34" dur="104" decel="50000">
                                          <p:stCondLst>
                                            <p:cond delay="836"/>
                                          </p:stCondLst>
                                        </p:cTn>
                                        <p:tgtEl>
                                          <p:spTgt spid="20"/>
                                        </p:tgtEl>
                                      </p:cBhvr>
                                      <p:to x="100000" y="100000"/>
                                    </p:animScale>
                                    <p:animScale>
                                      <p:cBhvr>
                                        <p:cTn id="35" dur="16">
                                          <p:stCondLst>
                                            <p:cond delay="1026"/>
                                          </p:stCondLst>
                                        </p:cTn>
                                        <p:tgtEl>
                                          <p:spTgt spid="20"/>
                                        </p:tgtEl>
                                      </p:cBhvr>
                                      <p:to x="100000" y="90000"/>
                                    </p:animScale>
                                    <p:animScale>
                                      <p:cBhvr>
                                        <p:cTn id="36" dur="104" decel="50000">
                                          <p:stCondLst>
                                            <p:cond delay="1042"/>
                                          </p:stCondLst>
                                        </p:cTn>
                                        <p:tgtEl>
                                          <p:spTgt spid="20"/>
                                        </p:tgtEl>
                                      </p:cBhvr>
                                      <p:to x="100000" y="100000"/>
                                    </p:animScale>
                                    <p:animScale>
                                      <p:cBhvr>
                                        <p:cTn id="37" dur="16">
                                          <p:stCondLst>
                                            <p:cond delay="1130"/>
                                          </p:stCondLst>
                                        </p:cTn>
                                        <p:tgtEl>
                                          <p:spTgt spid="20"/>
                                        </p:tgtEl>
                                      </p:cBhvr>
                                      <p:to x="100000" y="95000"/>
                                    </p:animScale>
                                    <p:animScale>
                                      <p:cBhvr>
                                        <p:cTn id="38" dur="104" decel="50000">
                                          <p:stCondLst>
                                            <p:cond delay="1146"/>
                                          </p:stCondLst>
                                        </p:cTn>
                                        <p:tgtEl>
                                          <p:spTgt spid="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362">
                                          <p:stCondLst>
                                            <p:cond delay="0"/>
                                          </p:stCondLst>
                                        </p:cTn>
                                        <p:tgtEl>
                                          <p:spTgt spid="26"/>
                                        </p:tgtEl>
                                      </p:cBhvr>
                                    </p:animEffect>
                                    <p:anim calcmode="lin" valueType="num">
                                      <p:cBhvr>
                                        <p:cTn id="44"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49" dur="16">
                                          <p:stCondLst>
                                            <p:cond delay="406"/>
                                          </p:stCondLst>
                                        </p:cTn>
                                        <p:tgtEl>
                                          <p:spTgt spid="26"/>
                                        </p:tgtEl>
                                      </p:cBhvr>
                                      <p:to x="100000" y="60000"/>
                                    </p:animScale>
                                    <p:animScale>
                                      <p:cBhvr>
                                        <p:cTn id="50" dur="104" decel="50000">
                                          <p:stCondLst>
                                            <p:cond delay="423"/>
                                          </p:stCondLst>
                                        </p:cTn>
                                        <p:tgtEl>
                                          <p:spTgt spid="26"/>
                                        </p:tgtEl>
                                      </p:cBhvr>
                                      <p:to x="100000" y="100000"/>
                                    </p:animScale>
                                    <p:animScale>
                                      <p:cBhvr>
                                        <p:cTn id="51" dur="16">
                                          <p:stCondLst>
                                            <p:cond delay="820"/>
                                          </p:stCondLst>
                                        </p:cTn>
                                        <p:tgtEl>
                                          <p:spTgt spid="26"/>
                                        </p:tgtEl>
                                      </p:cBhvr>
                                      <p:to x="100000" y="80000"/>
                                    </p:animScale>
                                    <p:animScale>
                                      <p:cBhvr>
                                        <p:cTn id="52" dur="104" decel="50000">
                                          <p:stCondLst>
                                            <p:cond delay="836"/>
                                          </p:stCondLst>
                                        </p:cTn>
                                        <p:tgtEl>
                                          <p:spTgt spid="26"/>
                                        </p:tgtEl>
                                      </p:cBhvr>
                                      <p:to x="100000" y="100000"/>
                                    </p:animScale>
                                    <p:animScale>
                                      <p:cBhvr>
                                        <p:cTn id="53" dur="16">
                                          <p:stCondLst>
                                            <p:cond delay="1026"/>
                                          </p:stCondLst>
                                        </p:cTn>
                                        <p:tgtEl>
                                          <p:spTgt spid="26"/>
                                        </p:tgtEl>
                                      </p:cBhvr>
                                      <p:to x="100000" y="90000"/>
                                    </p:animScale>
                                    <p:animScale>
                                      <p:cBhvr>
                                        <p:cTn id="54" dur="104" decel="50000">
                                          <p:stCondLst>
                                            <p:cond delay="1042"/>
                                          </p:stCondLst>
                                        </p:cTn>
                                        <p:tgtEl>
                                          <p:spTgt spid="26"/>
                                        </p:tgtEl>
                                      </p:cBhvr>
                                      <p:to x="100000" y="100000"/>
                                    </p:animScale>
                                    <p:animScale>
                                      <p:cBhvr>
                                        <p:cTn id="55" dur="16">
                                          <p:stCondLst>
                                            <p:cond delay="1130"/>
                                          </p:stCondLst>
                                        </p:cTn>
                                        <p:tgtEl>
                                          <p:spTgt spid="26"/>
                                        </p:tgtEl>
                                      </p:cBhvr>
                                      <p:to x="100000" y="95000"/>
                                    </p:animScale>
                                    <p:animScale>
                                      <p:cBhvr>
                                        <p:cTn id="56" dur="104" decel="50000">
                                          <p:stCondLst>
                                            <p:cond delay="1146"/>
                                          </p:stCondLst>
                                        </p:cTn>
                                        <p:tgtEl>
                                          <p:spTgt spid="2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362">
                                          <p:stCondLst>
                                            <p:cond delay="0"/>
                                          </p:stCondLst>
                                        </p:cTn>
                                        <p:tgtEl>
                                          <p:spTgt spid="19"/>
                                        </p:tgtEl>
                                      </p:cBhvr>
                                    </p:animEffect>
                                    <p:anim calcmode="lin" valueType="num">
                                      <p:cBhvr>
                                        <p:cTn id="62"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3"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4"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65"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66"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67" dur="16">
                                          <p:stCondLst>
                                            <p:cond delay="406"/>
                                          </p:stCondLst>
                                        </p:cTn>
                                        <p:tgtEl>
                                          <p:spTgt spid="19"/>
                                        </p:tgtEl>
                                      </p:cBhvr>
                                      <p:to x="100000" y="60000"/>
                                    </p:animScale>
                                    <p:animScale>
                                      <p:cBhvr>
                                        <p:cTn id="68" dur="104" decel="50000">
                                          <p:stCondLst>
                                            <p:cond delay="423"/>
                                          </p:stCondLst>
                                        </p:cTn>
                                        <p:tgtEl>
                                          <p:spTgt spid="19"/>
                                        </p:tgtEl>
                                      </p:cBhvr>
                                      <p:to x="100000" y="100000"/>
                                    </p:animScale>
                                    <p:animScale>
                                      <p:cBhvr>
                                        <p:cTn id="69" dur="16">
                                          <p:stCondLst>
                                            <p:cond delay="820"/>
                                          </p:stCondLst>
                                        </p:cTn>
                                        <p:tgtEl>
                                          <p:spTgt spid="19"/>
                                        </p:tgtEl>
                                      </p:cBhvr>
                                      <p:to x="100000" y="80000"/>
                                    </p:animScale>
                                    <p:animScale>
                                      <p:cBhvr>
                                        <p:cTn id="70" dur="104" decel="50000">
                                          <p:stCondLst>
                                            <p:cond delay="836"/>
                                          </p:stCondLst>
                                        </p:cTn>
                                        <p:tgtEl>
                                          <p:spTgt spid="19"/>
                                        </p:tgtEl>
                                      </p:cBhvr>
                                      <p:to x="100000" y="100000"/>
                                    </p:animScale>
                                    <p:animScale>
                                      <p:cBhvr>
                                        <p:cTn id="71" dur="16">
                                          <p:stCondLst>
                                            <p:cond delay="1026"/>
                                          </p:stCondLst>
                                        </p:cTn>
                                        <p:tgtEl>
                                          <p:spTgt spid="19"/>
                                        </p:tgtEl>
                                      </p:cBhvr>
                                      <p:to x="100000" y="90000"/>
                                    </p:animScale>
                                    <p:animScale>
                                      <p:cBhvr>
                                        <p:cTn id="72" dur="104" decel="50000">
                                          <p:stCondLst>
                                            <p:cond delay="1042"/>
                                          </p:stCondLst>
                                        </p:cTn>
                                        <p:tgtEl>
                                          <p:spTgt spid="19"/>
                                        </p:tgtEl>
                                      </p:cBhvr>
                                      <p:to x="100000" y="100000"/>
                                    </p:animScale>
                                    <p:animScale>
                                      <p:cBhvr>
                                        <p:cTn id="73" dur="16">
                                          <p:stCondLst>
                                            <p:cond delay="1130"/>
                                          </p:stCondLst>
                                        </p:cTn>
                                        <p:tgtEl>
                                          <p:spTgt spid="19"/>
                                        </p:tgtEl>
                                      </p:cBhvr>
                                      <p:to x="100000" y="95000"/>
                                    </p:animScale>
                                    <p:animScale>
                                      <p:cBhvr>
                                        <p:cTn id="74" dur="104" decel="50000">
                                          <p:stCondLst>
                                            <p:cond delay="1146"/>
                                          </p:stCondLst>
                                        </p:cTn>
                                        <p:tgtEl>
                                          <p:spTgt spid="1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362">
                                          <p:stCondLst>
                                            <p:cond delay="0"/>
                                          </p:stCondLst>
                                        </p:cTn>
                                        <p:tgtEl>
                                          <p:spTgt spid="28"/>
                                        </p:tgtEl>
                                      </p:cBhvr>
                                    </p:animEffect>
                                    <p:anim calcmode="lin" valueType="num">
                                      <p:cBhvr>
                                        <p:cTn id="80"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83"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85" dur="16">
                                          <p:stCondLst>
                                            <p:cond delay="406"/>
                                          </p:stCondLst>
                                        </p:cTn>
                                        <p:tgtEl>
                                          <p:spTgt spid="28"/>
                                        </p:tgtEl>
                                      </p:cBhvr>
                                      <p:to x="100000" y="60000"/>
                                    </p:animScale>
                                    <p:animScale>
                                      <p:cBhvr>
                                        <p:cTn id="86" dur="104" decel="50000">
                                          <p:stCondLst>
                                            <p:cond delay="423"/>
                                          </p:stCondLst>
                                        </p:cTn>
                                        <p:tgtEl>
                                          <p:spTgt spid="28"/>
                                        </p:tgtEl>
                                      </p:cBhvr>
                                      <p:to x="100000" y="100000"/>
                                    </p:animScale>
                                    <p:animScale>
                                      <p:cBhvr>
                                        <p:cTn id="87" dur="16">
                                          <p:stCondLst>
                                            <p:cond delay="820"/>
                                          </p:stCondLst>
                                        </p:cTn>
                                        <p:tgtEl>
                                          <p:spTgt spid="28"/>
                                        </p:tgtEl>
                                      </p:cBhvr>
                                      <p:to x="100000" y="80000"/>
                                    </p:animScale>
                                    <p:animScale>
                                      <p:cBhvr>
                                        <p:cTn id="88" dur="104" decel="50000">
                                          <p:stCondLst>
                                            <p:cond delay="836"/>
                                          </p:stCondLst>
                                        </p:cTn>
                                        <p:tgtEl>
                                          <p:spTgt spid="28"/>
                                        </p:tgtEl>
                                      </p:cBhvr>
                                      <p:to x="100000" y="100000"/>
                                    </p:animScale>
                                    <p:animScale>
                                      <p:cBhvr>
                                        <p:cTn id="89" dur="16">
                                          <p:stCondLst>
                                            <p:cond delay="1026"/>
                                          </p:stCondLst>
                                        </p:cTn>
                                        <p:tgtEl>
                                          <p:spTgt spid="28"/>
                                        </p:tgtEl>
                                      </p:cBhvr>
                                      <p:to x="100000" y="90000"/>
                                    </p:animScale>
                                    <p:animScale>
                                      <p:cBhvr>
                                        <p:cTn id="90" dur="104" decel="50000">
                                          <p:stCondLst>
                                            <p:cond delay="1042"/>
                                          </p:stCondLst>
                                        </p:cTn>
                                        <p:tgtEl>
                                          <p:spTgt spid="28"/>
                                        </p:tgtEl>
                                      </p:cBhvr>
                                      <p:to x="100000" y="100000"/>
                                    </p:animScale>
                                    <p:animScale>
                                      <p:cBhvr>
                                        <p:cTn id="91" dur="16">
                                          <p:stCondLst>
                                            <p:cond delay="1130"/>
                                          </p:stCondLst>
                                        </p:cTn>
                                        <p:tgtEl>
                                          <p:spTgt spid="28"/>
                                        </p:tgtEl>
                                      </p:cBhvr>
                                      <p:to x="100000" y="95000"/>
                                    </p:animScale>
                                    <p:animScale>
                                      <p:cBhvr>
                                        <p:cTn id="92" dur="104" decel="50000">
                                          <p:stCondLst>
                                            <p:cond delay="1146"/>
                                          </p:stCondLst>
                                        </p:cTn>
                                        <p:tgtEl>
                                          <p:spTgt spid="2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362">
                                          <p:stCondLst>
                                            <p:cond delay="0"/>
                                          </p:stCondLst>
                                        </p:cTn>
                                        <p:tgtEl>
                                          <p:spTgt spid="27"/>
                                        </p:tgtEl>
                                      </p:cBhvr>
                                    </p:animEffect>
                                    <p:anim calcmode="lin" valueType="num">
                                      <p:cBhvr>
                                        <p:cTn id="9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0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0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03" dur="16">
                                          <p:stCondLst>
                                            <p:cond delay="406"/>
                                          </p:stCondLst>
                                        </p:cTn>
                                        <p:tgtEl>
                                          <p:spTgt spid="27"/>
                                        </p:tgtEl>
                                      </p:cBhvr>
                                      <p:to x="100000" y="60000"/>
                                    </p:animScale>
                                    <p:animScale>
                                      <p:cBhvr>
                                        <p:cTn id="104" dur="104" decel="50000">
                                          <p:stCondLst>
                                            <p:cond delay="423"/>
                                          </p:stCondLst>
                                        </p:cTn>
                                        <p:tgtEl>
                                          <p:spTgt spid="27"/>
                                        </p:tgtEl>
                                      </p:cBhvr>
                                      <p:to x="100000" y="100000"/>
                                    </p:animScale>
                                    <p:animScale>
                                      <p:cBhvr>
                                        <p:cTn id="105" dur="16">
                                          <p:stCondLst>
                                            <p:cond delay="820"/>
                                          </p:stCondLst>
                                        </p:cTn>
                                        <p:tgtEl>
                                          <p:spTgt spid="27"/>
                                        </p:tgtEl>
                                      </p:cBhvr>
                                      <p:to x="100000" y="80000"/>
                                    </p:animScale>
                                    <p:animScale>
                                      <p:cBhvr>
                                        <p:cTn id="106" dur="104" decel="50000">
                                          <p:stCondLst>
                                            <p:cond delay="836"/>
                                          </p:stCondLst>
                                        </p:cTn>
                                        <p:tgtEl>
                                          <p:spTgt spid="27"/>
                                        </p:tgtEl>
                                      </p:cBhvr>
                                      <p:to x="100000" y="100000"/>
                                    </p:animScale>
                                    <p:animScale>
                                      <p:cBhvr>
                                        <p:cTn id="107" dur="16">
                                          <p:stCondLst>
                                            <p:cond delay="1026"/>
                                          </p:stCondLst>
                                        </p:cTn>
                                        <p:tgtEl>
                                          <p:spTgt spid="27"/>
                                        </p:tgtEl>
                                      </p:cBhvr>
                                      <p:to x="100000" y="90000"/>
                                    </p:animScale>
                                    <p:animScale>
                                      <p:cBhvr>
                                        <p:cTn id="108" dur="104" decel="50000">
                                          <p:stCondLst>
                                            <p:cond delay="1042"/>
                                          </p:stCondLst>
                                        </p:cTn>
                                        <p:tgtEl>
                                          <p:spTgt spid="27"/>
                                        </p:tgtEl>
                                      </p:cBhvr>
                                      <p:to x="100000" y="100000"/>
                                    </p:animScale>
                                    <p:animScale>
                                      <p:cBhvr>
                                        <p:cTn id="109" dur="16">
                                          <p:stCondLst>
                                            <p:cond delay="1130"/>
                                          </p:stCondLst>
                                        </p:cTn>
                                        <p:tgtEl>
                                          <p:spTgt spid="27"/>
                                        </p:tgtEl>
                                      </p:cBhvr>
                                      <p:to x="100000" y="95000"/>
                                    </p:animScale>
                                    <p:animScale>
                                      <p:cBhvr>
                                        <p:cTn id="110" dur="104" decel="50000">
                                          <p:stCondLst>
                                            <p:cond delay="1146"/>
                                          </p:stCondLst>
                                        </p:cTn>
                                        <p:tgtEl>
                                          <p:spTgt spid="2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362">
                                          <p:stCondLst>
                                            <p:cond delay="0"/>
                                          </p:stCondLst>
                                        </p:cTn>
                                        <p:tgtEl>
                                          <p:spTgt spid="18"/>
                                        </p:tgtEl>
                                      </p:cBhvr>
                                    </p:animEffect>
                                    <p:anim calcmode="lin" valueType="num">
                                      <p:cBhvr>
                                        <p:cTn id="116"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119"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120"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121" dur="16">
                                          <p:stCondLst>
                                            <p:cond delay="406"/>
                                          </p:stCondLst>
                                        </p:cTn>
                                        <p:tgtEl>
                                          <p:spTgt spid="18"/>
                                        </p:tgtEl>
                                      </p:cBhvr>
                                      <p:to x="100000" y="60000"/>
                                    </p:animScale>
                                    <p:animScale>
                                      <p:cBhvr>
                                        <p:cTn id="122" dur="104" decel="50000">
                                          <p:stCondLst>
                                            <p:cond delay="423"/>
                                          </p:stCondLst>
                                        </p:cTn>
                                        <p:tgtEl>
                                          <p:spTgt spid="18"/>
                                        </p:tgtEl>
                                      </p:cBhvr>
                                      <p:to x="100000" y="100000"/>
                                    </p:animScale>
                                    <p:animScale>
                                      <p:cBhvr>
                                        <p:cTn id="123" dur="16">
                                          <p:stCondLst>
                                            <p:cond delay="820"/>
                                          </p:stCondLst>
                                        </p:cTn>
                                        <p:tgtEl>
                                          <p:spTgt spid="18"/>
                                        </p:tgtEl>
                                      </p:cBhvr>
                                      <p:to x="100000" y="80000"/>
                                    </p:animScale>
                                    <p:animScale>
                                      <p:cBhvr>
                                        <p:cTn id="124" dur="104" decel="50000">
                                          <p:stCondLst>
                                            <p:cond delay="836"/>
                                          </p:stCondLst>
                                        </p:cTn>
                                        <p:tgtEl>
                                          <p:spTgt spid="18"/>
                                        </p:tgtEl>
                                      </p:cBhvr>
                                      <p:to x="100000" y="100000"/>
                                    </p:animScale>
                                    <p:animScale>
                                      <p:cBhvr>
                                        <p:cTn id="125" dur="16">
                                          <p:stCondLst>
                                            <p:cond delay="1026"/>
                                          </p:stCondLst>
                                        </p:cTn>
                                        <p:tgtEl>
                                          <p:spTgt spid="18"/>
                                        </p:tgtEl>
                                      </p:cBhvr>
                                      <p:to x="100000" y="90000"/>
                                    </p:animScale>
                                    <p:animScale>
                                      <p:cBhvr>
                                        <p:cTn id="126" dur="104" decel="50000">
                                          <p:stCondLst>
                                            <p:cond delay="1042"/>
                                          </p:stCondLst>
                                        </p:cTn>
                                        <p:tgtEl>
                                          <p:spTgt spid="18"/>
                                        </p:tgtEl>
                                      </p:cBhvr>
                                      <p:to x="100000" y="100000"/>
                                    </p:animScale>
                                    <p:animScale>
                                      <p:cBhvr>
                                        <p:cTn id="127" dur="16">
                                          <p:stCondLst>
                                            <p:cond delay="1130"/>
                                          </p:stCondLst>
                                        </p:cTn>
                                        <p:tgtEl>
                                          <p:spTgt spid="18"/>
                                        </p:tgtEl>
                                      </p:cBhvr>
                                      <p:to x="100000" y="95000"/>
                                    </p:animScale>
                                    <p:animScale>
                                      <p:cBhvr>
                                        <p:cTn id="128" dur="104" decel="50000">
                                          <p:stCondLst>
                                            <p:cond delay="1146"/>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a:spLocks/>
          </p:cNvSpPr>
          <p:nvPr/>
        </p:nvSpPr>
        <p:spPr>
          <a:xfrm>
            <a:off x="1595337" y="365939"/>
            <a:ext cx="8852171" cy="810543"/>
          </a:xfrm>
          <a:prstGeom prst="rect">
            <a:avLst/>
          </a:prstGeom>
          <a:noFill/>
          <a:effectLst/>
        </p:spPr>
        <p:txBody>
          <a:bodyPr wrap="square" rtlCol="0">
            <a:spAutoFit/>
          </a:bodyPr>
          <a:lstStyle/>
          <a:p>
            <a:pPr algn="ctr"/>
            <a:r>
              <a:rPr lang="en-CA" sz="4667" b="1" dirty="0">
                <a:latin typeface="Segoe UI" panose="020B0502040204020203" pitchFamily="34" charset="0"/>
                <a:ea typeface="Open Sans" panose="020B0606030504020204" pitchFamily="34" charset="0"/>
                <a:cs typeface="Segoe UI" panose="020B0502040204020203" pitchFamily="34" charset="0"/>
              </a:rPr>
              <a:t>Calling from a home ‘office’</a:t>
            </a:r>
            <a:endParaRPr lang="fr-CA" sz="4667" dirty="0">
              <a:latin typeface="Segoe UI" panose="020B0502040204020203" pitchFamily="34" charset="0"/>
              <a:ea typeface="Open Sans" panose="020B0606030504020204" pitchFamily="34" charset="0"/>
              <a:cs typeface="Segoe UI" panose="020B0502040204020203" pitchFamily="34" charset="0"/>
            </a:endParaRPr>
          </a:p>
        </p:txBody>
      </p:sp>
      <p:sp>
        <p:nvSpPr>
          <p:cNvPr id="7" name="Content Placeholder 6">
            <a:extLst>
              <a:ext uri="{FF2B5EF4-FFF2-40B4-BE49-F238E27FC236}">
                <a16:creationId xmlns:a16="http://schemas.microsoft.com/office/drawing/2014/main" id="{8D7365AB-8CA3-E07E-9C86-8BB98599ECCB}"/>
              </a:ext>
            </a:extLst>
          </p:cNvPr>
          <p:cNvSpPr>
            <a:spLocks noGrp="1"/>
          </p:cNvSpPr>
          <p:nvPr>
            <p:ph idx="1"/>
          </p:nvPr>
        </p:nvSpPr>
        <p:spPr>
          <a:xfrm>
            <a:off x="680948" y="1981202"/>
            <a:ext cx="10830113" cy="2590799"/>
          </a:xfrm>
        </p:spPr>
        <p:txBody>
          <a:bodyPr>
            <a:normAutofit/>
          </a:bodyPr>
          <a:lstStyle/>
          <a:p>
            <a:r>
              <a:rPr lang="en-US" sz="3600" dirty="0">
                <a:solidFill>
                  <a:schemeClr val="tx1"/>
                </a:solidFill>
              </a:rPr>
              <a:t> Identify a specific place if possible</a:t>
            </a:r>
          </a:p>
          <a:p>
            <a:r>
              <a:rPr lang="en-US" sz="3600" dirty="0">
                <a:solidFill>
                  <a:schemeClr val="tx1"/>
                </a:solidFill>
              </a:rPr>
              <a:t> Minimize background noise</a:t>
            </a:r>
          </a:p>
          <a:p>
            <a:r>
              <a:rPr lang="en-US" sz="3600" dirty="0">
                <a:solidFill>
                  <a:schemeClr val="tx1"/>
                </a:solidFill>
              </a:rPr>
              <a:t> Check phone signal</a:t>
            </a:r>
          </a:p>
          <a:p>
            <a:endParaRPr lang="en-US" sz="3600" dirty="0">
              <a:solidFill>
                <a:schemeClr val="tx1"/>
              </a:solidFill>
            </a:endParaRPr>
          </a:p>
        </p:txBody>
      </p:sp>
      <p:pic>
        <p:nvPicPr>
          <p:cNvPr id="9" name="Picture 8" descr="Desk and computer illustration">
            <a:extLst>
              <a:ext uri="{FF2B5EF4-FFF2-40B4-BE49-F238E27FC236}">
                <a16:creationId xmlns:a16="http://schemas.microsoft.com/office/drawing/2014/main" id="{268B0A06-6018-0A0F-19D9-05DED240F809}"/>
              </a:ext>
            </a:extLst>
          </p:cNvPr>
          <p:cNvPicPr>
            <a:picLocks noChangeAspect="1"/>
          </p:cNvPicPr>
          <p:nvPr/>
        </p:nvPicPr>
        <p:blipFill>
          <a:blip r:embed="rId3"/>
          <a:stretch>
            <a:fillRect/>
          </a:stretch>
        </p:blipFill>
        <p:spPr>
          <a:xfrm>
            <a:off x="7484428" y="3116181"/>
            <a:ext cx="4026627" cy="2683041"/>
          </a:xfrm>
          <a:prstGeom prst="rect">
            <a:avLst/>
          </a:prstGeom>
        </p:spPr>
      </p:pic>
    </p:spTree>
    <p:extLst>
      <p:ext uri="{BB962C8B-B14F-4D97-AF65-F5344CB8AC3E}">
        <p14:creationId xmlns:p14="http://schemas.microsoft.com/office/powerpoint/2010/main" val="32156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462365" y="1760281"/>
            <a:ext cx="4338235" cy="2492990"/>
          </a:xfrm>
          <a:prstGeom prst="rect">
            <a:avLst/>
          </a:prstGeom>
          <a:noFill/>
          <a:effectLst/>
        </p:spPr>
        <p:txBody>
          <a:bodyPr wrap="square" rtlCol="0">
            <a:spAutoFit/>
          </a:bodyPr>
          <a:lstStyle/>
          <a:p>
            <a:pPr defTabSz="914354">
              <a:buClrTx/>
              <a:defRPr/>
            </a:pPr>
            <a:r>
              <a:rPr lang="en-US" sz="5200" b="1" kern="1200" dirty="0">
                <a:solidFill>
                  <a:srgbClr val="55015B"/>
                </a:solidFill>
                <a:latin typeface="Segoe UI" panose="020B0502040204020203" pitchFamily="34" charset="0"/>
                <a:ea typeface="Segoe UI" panose="020B0502040204020203" pitchFamily="34" charset="0"/>
                <a:cs typeface="Segoe UI" panose="020B0502040204020203" pitchFamily="34" charset="0"/>
              </a:rPr>
              <a:t>Introduction to Phone Interviewing</a:t>
            </a:r>
          </a:p>
        </p:txBody>
      </p:sp>
      <p:pic>
        <p:nvPicPr>
          <p:cNvPr id="2" name="Picture 1">
            <a:extLst>
              <a:ext uri="{FF2B5EF4-FFF2-40B4-BE49-F238E27FC236}">
                <a16:creationId xmlns:a16="http://schemas.microsoft.com/office/drawing/2014/main" id="{ABA25A72-839E-FCC7-22C4-87177F879189}"/>
              </a:ext>
            </a:extLst>
          </p:cNvPr>
          <p:cNvPicPr>
            <a:picLocks noChangeAspect="1"/>
          </p:cNvPicPr>
          <p:nvPr/>
        </p:nvPicPr>
        <p:blipFill>
          <a:blip r:embed="rId3"/>
          <a:stretch>
            <a:fillRect/>
          </a:stretch>
        </p:blipFill>
        <p:spPr>
          <a:xfrm>
            <a:off x="5010912" y="0"/>
            <a:ext cx="7181088" cy="6858000"/>
          </a:xfrm>
          <a:prstGeom prst="rect">
            <a:avLst/>
          </a:prstGeom>
        </p:spPr>
      </p:pic>
      <p:pic>
        <p:nvPicPr>
          <p:cNvPr id="7" name="Picture 6">
            <a:extLst>
              <a:ext uri="{FF2B5EF4-FFF2-40B4-BE49-F238E27FC236}">
                <a16:creationId xmlns:a16="http://schemas.microsoft.com/office/drawing/2014/main" id="{7B890ADC-FC31-DA4B-1144-784FF6959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39" y="5642850"/>
            <a:ext cx="1572407" cy="1215150"/>
          </a:xfrm>
          <a:prstGeom prst="rect">
            <a:avLst/>
          </a:prstGeom>
        </p:spPr>
      </p:pic>
    </p:spTree>
    <p:extLst>
      <p:ext uri="{BB962C8B-B14F-4D97-AF65-F5344CB8AC3E}">
        <p14:creationId xmlns:p14="http://schemas.microsoft.com/office/powerpoint/2010/main" val="208188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5690C03-F599-86D4-C79D-B4522AACA048}"/>
              </a:ext>
            </a:extLst>
          </p:cNvPr>
          <p:cNvSpPr>
            <a:spLocks noGrp="1"/>
          </p:cNvSpPr>
          <p:nvPr>
            <p:ph type="title"/>
          </p:nvPr>
        </p:nvSpPr>
        <p:spPr/>
        <p:txBody>
          <a:bodyPr/>
          <a:lstStyle/>
          <a:p>
            <a:r>
              <a:rPr lang="en-US" dirty="0"/>
              <a:t>Image sources:</a:t>
            </a:r>
          </a:p>
        </p:txBody>
      </p:sp>
      <p:sp>
        <p:nvSpPr>
          <p:cNvPr id="7" name="Content Placeholder 6">
            <a:extLst>
              <a:ext uri="{FF2B5EF4-FFF2-40B4-BE49-F238E27FC236}">
                <a16:creationId xmlns:a16="http://schemas.microsoft.com/office/drawing/2014/main" id="{C8269348-EB1F-52E8-54F8-C54C28580A9A}"/>
              </a:ext>
            </a:extLst>
          </p:cNvPr>
          <p:cNvSpPr>
            <a:spLocks noGrp="1"/>
          </p:cNvSpPr>
          <p:nvPr>
            <p:ph idx="1"/>
          </p:nvPr>
        </p:nvSpPr>
        <p:spPr/>
        <p:txBody>
          <a:bodyPr/>
          <a:lstStyle/>
          <a:p>
            <a:r>
              <a:rPr lang="en-US" dirty="0">
                <a:solidFill>
                  <a:schemeClr val="tx1"/>
                </a:solidFill>
              </a:rPr>
              <a:t>Slides 4, 5, 11, 14, 15, 16, 17, 21, 22, 23, 24, </a:t>
            </a:r>
            <a:r>
              <a:rPr lang="en-US">
                <a:solidFill>
                  <a:schemeClr val="tx1"/>
                </a:solidFill>
              </a:rPr>
              <a:t>26, &amp; </a:t>
            </a:r>
            <a:r>
              <a:rPr lang="en-US" dirty="0">
                <a:solidFill>
                  <a:schemeClr val="tx1"/>
                </a:solidFill>
              </a:rPr>
              <a:t>28: Microsoft 365 stock images</a:t>
            </a:r>
          </a:p>
          <a:p>
            <a:r>
              <a:rPr lang="en-US" dirty="0">
                <a:solidFill>
                  <a:schemeClr val="tx1"/>
                </a:solidFill>
              </a:rPr>
              <a:t>Slide 6: Smiling Black woman with her thumbs up by Carlos David from </a:t>
            </a:r>
            <a:r>
              <a:rPr lang="en-US" dirty="0">
                <a:solidFill>
                  <a:schemeClr val="tx1"/>
                </a:solidFill>
                <a:hlinkClick r:id="rId2">
                  <a:extLst>
                    <a:ext uri="{A12FA001-AC4F-418D-AE19-62706E023703}">
                      <ahyp:hlinkClr xmlns:ahyp="http://schemas.microsoft.com/office/drawing/2018/hyperlinkcolor" val="tx"/>
                    </a:ext>
                  </a:extLst>
                </a:hlinkClick>
              </a:rPr>
              <a:t>Noun Project</a:t>
            </a:r>
            <a:r>
              <a:rPr lang="en-US" dirty="0">
                <a:solidFill>
                  <a:schemeClr val="tx1"/>
                </a:solidFill>
              </a:rPr>
              <a:t> (CC BY-NC-ND 2.0)</a:t>
            </a:r>
          </a:p>
          <a:p>
            <a:r>
              <a:rPr lang="en-US" dirty="0">
                <a:solidFill>
                  <a:schemeClr val="tx1"/>
                </a:solidFill>
              </a:rPr>
              <a:t>Slide 7: Text Miscommunication by John Salzarulo from </a:t>
            </a:r>
            <a:r>
              <a:rPr lang="en-US" dirty="0">
                <a:solidFill>
                  <a:schemeClr val="tx1"/>
                </a:solidFill>
                <a:hlinkClick r:id="rId3">
                  <a:extLst>
                    <a:ext uri="{A12FA001-AC4F-418D-AE19-62706E023703}">
                      <ahyp:hlinkClr xmlns:ahyp="http://schemas.microsoft.com/office/drawing/2018/hyperlinkcolor" val="tx"/>
                    </a:ext>
                  </a:extLst>
                </a:hlinkClick>
              </a:rPr>
              <a:t>Noun Project</a:t>
            </a:r>
            <a:r>
              <a:rPr lang="en-US" dirty="0">
                <a:solidFill>
                  <a:schemeClr val="tx1"/>
                </a:solidFill>
              </a:rPr>
              <a:t> (CC BY 3.0)</a:t>
            </a:r>
          </a:p>
          <a:p>
            <a:r>
              <a:rPr lang="en-US" dirty="0">
                <a:solidFill>
                  <a:schemeClr val="tx1"/>
                </a:solidFill>
              </a:rPr>
              <a:t>Slide 7: Telephones from Microsoft 365 stock images</a:t>
            </a:r>
          </a:p>
          <a:p>
            <a:r>
              <a:rPr lang="en-US" dirty="0">
                <a:solidFill>
                  <a:schemeClr val="tx1"/>
                </a:solidFill>
              </a:rPr>
              <a:t>Slide 19: Snowball Fight by Claire Jones from </a:t>
            </a:r>
            <a:r>
              <a:rPr lang="en-US" dirty="0">
                <a:solidFill>
                  <a:schemeClr val="tx1"/>
                </a:solidFill>
                <a:hlinkClick r:id="rId4">
                  <a:extLst>
                    <a:ext uri="{A12FA001-AC4F-418D-AE19-62706E023703}">
                      <ahyp:hlinkClr xmlns:ahyp="http://schemas.microsoft.com/office/drawing/2018/hyperlinkcolor" val="tx"/>
                    </a:ext>
                  </a:extLst>
                </a:hlinkClick>
              </a:rPr>
              <a:t>Noun Project</a:t>
            </a:r>
            <a:r>
              <a:rPr lang="en-US" dirty="0">
                <a:solidFill>
                  <a:schemeClr val="tx1"/>
                </a:solidFill>
              </a:rPr>
              <a:t> (CC BY 3.0)</a:t>
            </a:r>
          </a:p>
        </p:txBody>
      </p:sp>
    </p:spTree>
    <p:extLst>
      <p:ext uri="{BB962C8B-B14F-4D97-AF65-F5344CB8AC3E}">
        <p14:creationId xmlns:p14="http://schemas.microsoft.com/office/powerpoint/2010/main" val="10079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6"/>
          <p:cNvSpPr txBox="1"/>
          <p:nvPr/>
        </p:nvSpPr>
        <p:spPr>
          <a:xfrm>
            <a:off x="200800" y="846417"/>
            <a:ext cx="11790400" cy="4785200"/>
          </a:xfrm>
          <a:prstGeom prst="rect">
            <a:avLst/>
          </a:prstGeom>
          <a:noFill/>
          <a:ln>
            <a:noFill/>
          </a:ln>
        </p:spPr>
        <p:txBody>
          <a:bodyPr spcFirstLastPara="1" wrap="square" lIns="91433" tIns="45700" rIns="91433" bIns="45700" anchor="t" anchorCtr="0">
            <a:noAutofit/>
          </a:bodyPr>
          <a:lstStyle/>
          <a:p>
            <a:pPr marL="287851" indent="-287851">
              <a:lnSpc>
                <a:spcPct val="115000"/>
              </a:lnSpc>
              <a:buClr>
                <a:srgbClr val="55015B"/>
              </a:buClr>
              <a:buSzPts val="2600"/>
              <a:buFont typeface="Arial"/>
              <a:buChar char="•"/>
            </a:pPr>
            <a:endParaRPr sz="2667" dirty="0">
              <a:latin typeface="Segoe UI" panose="020B0502040204020203" pitchFamily="34" charset="0"/>
              <a:cs typeface="Segoe UI" panose="020B0502040204020203" pitchFamily="34" charset="0"/>
            </a:endParaRPr>
          </a:p>
        </p:txBody>
      </p:sp>
      <p:sp>
        <p:nvSpPr>
          <p:cNvPr id="358" name="Google Shape;358;p96"/>
          <p:cNvSpPr txBox="1"/>
          <p:nvPr/>
        </p:nvSpPr>
        <p:spPr>
          <a:xfrm>
            <a:off x="559913" y="169125"/>
            <a:ext cx="11072000" cy="800400"/>
          </a:xfrm>
          <a:prstGeom prst="rect">
            <a:avLst/>
          </a:prstGeom>
          <a:noFill/>
          <a:ln>
            <a:noFill/>
          </a:ln>
        </p:spPr>
        <p:txBody>
          <a:bodyPr spcFirstLastPara="1" wrap="square" lIns="91433" tIns="45700" rIns="91433" bIns="45700" anchor="t" anchorCtr="0">
            <a:noAutofit/>
          </a:bodyPr>
          <a:lstStyle/>
          <a:p>
            <a:pPr algn="ctr"/>
            <a:endParaRPr sz="4667"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359" name="Google Shape;359;p96"/>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D359F5FD-7959-6F2D-3161-F70242D59466}"/>
              </a:ext>
            </a:extLst>
          </p:cNvPr>
          <p:cNvSpPr>
            <a:spLocks noGrp="1"/>
          </p:cNvSpPr>
          <p:nvPr>
            <p:ph type="title"/>
          </p:nvPr>
        </p:nvSpPr>
        <p:spPr/>
        <p:txBody>
          <a:bodyPr/>
          <a:lstStyle/>
          <a:p>
            <a:r>
              <a:rPr lang="en-US" sz="4500" dirty="0">
                <a:solidFill>
                  <a:schemeClr val="dk1"/>
                </a:solidFill>
                <a:ea typeface="Quattrocento Sans"/>
                <a:sym typeface="Quattrocento Sans"/>
              </a:rPr>
              <a:t>In this presentation, we will talk about:</a:t>
            </a:r>
            <a:endParaRPr lang="en-US" sz="4500" dirty="0"/>
          </a:p>
        </p:txBody>
      </p:sp>
      <p:sp>
        <p:nvSpPr>
          <p:cNvPr id="3" name="Content Placeholder 2">
            <a:extLst>
              <a:ext uri="{FF2B5EF4-FFF2-40B4-BE49-F238E27FC236}">
                <a16:creationId xmlns:a16="http://schemas.microsoft.com/office/drawing/2014/main" id="{C661B922-5E87-3F13-58CE-E046850BE46E}"/>
              </a:ext>
            </a:extLst>
          </p:cNvPr>
          <p:cNvSpPr>
            <a:spLocks noGrp="1"/>
          </p:cNvSpPr>
          <p:nvPr>
            <p:ph idx="1"/>
          </p:nvPr>
        </p:nvSpPr>
        <p:spPr>
          <a:xfrm>
            <a:off x="680948" y="1903533"/>
            <a:ext cx="10830113" cy="4144963"/>
          </a:xfrm>
        </p:spPr>
        <p:txBody>
          <a:bodyPr>
            <a:normAutofit fontScale="92500" lnSpcReduction="10000"/>
          </a:bodyPr>
          <a:lstStyle/>
          <a:p>
            <a:pPr marL="287851" indent="-287851">
              <a:lnSpc>
                <a:spcPct val="115000"/>
              </a:lnSpc>
              <a:spcBef>
                <a:spcPts val="0"/>
              </a:spcBef>
              <a:buClr>
                <a:srgbClr val="55015B"/>
              </a:buClr>
              <a:buSzPts val="2600"/>
              <a:buFont typeface="Arial"/>
              <a:buChar char="•"/>
            </a:pPr>
            <a:r>
              <a:rPr lang="en-US" sz="3200" dirty="0">
                <a:solidFill>
                  <a:schemeClr val="dk1"/>
                </a:solidFill>
                <a:ea typeface="Quattrocento Sans"/>
                <a:sym typeface="Quattrocento Sans"/>
              </a:rPr>
              <a:t>Differences and similarities between phone and face to face interviews</a:t>
            </a:r>
            <a:endParaRPr lang="en-US" sz="3200" dirty="0"/>
          </a:p>
          <a:p>
            <a:pPr marL="287851" indent="-287851">
              <a:lnSpc>
                <a:spcPct val="150000"/>
              </a:lnSpc>
              <a:spcBef>
                <a:spcPts val="0"/>
              </a:spcBef>
              <a:buClr>
                <a:srgbClr val="55015B"/>
              </a:buClr>
              <a:buSzPts val="2600"/>
              <a:buFont typeface="Arial"/>
              <a:buChar char="•"/>
            </a:pPr>
            <a:r>
              <a:rPr lang="en-US" sz="3200" dirty="0">
                <a:solidFill>
                  <a:schemeClr val="dk1"/>
                </a:solidFill>
                <a:ea typeface="Quattrocento Sans"/>
                <a:sym typeface="Quattrocento Sans"/>
              </a:rPr>
              <a:t>Key components to effective phone interviews:</a:t>
            </a:r>
            <a:endParaRPr lang="en-US" sz="3200" dirty="0"/>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Strong introduction</a:t>
            </a:r>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Read the questions as written</a:t>
            </a:r>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Control the discussion	</a:t>
            </a:r>
            <a:endParaRPr lang="en-US" sz="2667" i="1" dirty="0">
              <a:solidFill>
                <a:schemeClr val="dk1"/>
              </a:solidFill>
              <a:ea typeface="Quattrocento Sans"/>
              <a:sym typeface="Quattrocento Sans"/>
            </a:endParaRPr>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Identify and respond to respondent cues</a:t>
            </a:r>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Remain neutral</a:t>
            </a:r>
          </a:p>
          <a:p>
            <a:pPr marL="745029" lvl="1" indent="-304784">
              <a:lnSpc>
                <a:spcPct val="115000"/>
              </a:lnSpc>
              <a:spcBef>
                <a:spcPts val="0"/>
              </a:spcBef>
              <a:buClr>
                <a:srgbClr val="55015B"/>
              </a:buClr>
              <a:buSzPts val="2200"/>
              <a:buFont typeface="Arial"/>
              <a:buChar char="•"/>
            </a:pPr>
            <a:r>
              <a:rPr lang="en-US" sz="2667" dirty="0">
                <a:solidFill>
                  <a:schemeClr val="dk1"/>
                </a:solidFill>
                <a:ea typeface="Quattrocento Sans"/>
                <a:sym typeface="Quattrocento Sans"/>
              </a:rPr>
              <a:t>Probe as needed</a:t>
            </a:r>
            <a:endParaRPr lang="en-US" sz="266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pic>
        <p:nvPicPr>
          <p:cNvPr id="370" name="Google Shape;370;p97"/>
          <p:cNvPicPr preferRelativeResize="0">
            <a:picLocks noGrp="1"/>
          </p:cNvPicPr>
          <p:nvPr>
            <p:ph type="pic" idx="2"/>
          </p:nvPr>
        </p:nvPicPr>
        <p:blipFill rotWithShape="1">
          <a:blip r:embed="rId3">
            <a:alphaModFix/>
          </a:blip>
          <a:srcRect t="2723" b="2723"/>
          <a:stretch/>
        </p:blipFill>
        <p:spPr>
          <a:xfrm>
            <a:off x="0" y="0"/>
            <a:ext cx="6096000" cy="6858000"/>
          </a:xfrm>
          <a:prstGeom prst="rect">
            <a:avLst/>
          </a:prstGeom>
          <a:noFill/>
          <a:ln>
            <a:noFill/>
          </a:ln>
        </p:spPr>
      </p:pic>
      <p:sp>
        <p:nvSpPr>
          <p:cNvPr id="372" name="Google Shape;372;p97"/>
          <p:cNvSpPr txBox="1"/>
          <p:nvPr/>
        </p:nvSpPr>
        <p:spPr>
          <a:xfrm>
            <a:off x="517376" y="2673868"/>
            <a:ext cx="5061251" cy="1446400"/>
          </a:xfrm>
          <a:prstGeom prst="rect">
            <a:avLst/>
          </a:prstGeom>
          <a:noFill/>
          <a:ln>
            <a:noFill/>
          </a:ln>
        </p:spPr>
        <p:txBody>
          <a:bodyPr spcFirstLastPara="1" wrap="square" lIns="91433" tIns="45700" rIns="91433" bIns="45700" anchor="t" anchorCtr="0">
            <a:noAutofit/>
          </a:bodyPr>
          <a:lstStyle/>
          <a:p>
            <a:r>
              <a:rPr lang="en" sz="6400" b="1" dirty="0">
                <a:solidFill>
                  <a:srgbClr val="FFFFFF"/>
                </a:solidFill>
                <a:latin typeface="Segoe UI" panose="020B0502040204020203" pitchFamily="34" charset="0"/>
                <a:ea typeface="Quattrocento Sans"/>
                <a:cs typeface="Segoe UI" panose="020B0502040204020203" pitchFamily="34" charset="0"/>
                <a:sym typeface="Quattrocento Sans"/>
              </a:rPr>
              <a:t>Face to Face (FTF)</a:t>
            </a:r>
            <a:endParaRPr sz="6400" dirty="0">
              <a:solidFill>
                <a:srgbClr val="FFFFFF"/>
              </a:solidFill>
              <a:latin typeface="Segoe UI" panose="020B0502040204020203" pitchFamily="34" charset="0"/>
              <a:ea typeface="Quattrocento Sans"/>
              <a:cs typeface="Segoe UI" panose="020B0502040204020203" pitchFamily="34" charset="0"/>
              <a:sym typeface="Quattrocento Sans"/>
            </a:endParaRPr>
          </a:p>
        </p:txBody>
      </p:sp>
      <p:sp>
        <p:nvSpPr>
          <p:cNvPr id="374" name="Google Shape;374;p97"/>
          <p:cNvSpPr txBox="1"/>
          <p:nvPr/>
        </p:nvSpPr>
        <p:spPr>
          <a:xfrm>
            <a:off x="4898318" y="3326169"/>
            <a:ext cx="2347239" cy="833600"/>
          </a:xfrm>
          <a:prstGeom prst="rect">
            <a:avLst/>
          </a:prstGeom>
          <a:noFill/>
          <a:ln>
            <a:noFill/>
          </a:ln>
        </p:spPr>
        <p:txBody>
          <a:bodyPr spcFirstLastPara="1" wrap="square" lIns="91433" tIns="45700" rIns="91433" bIns="45700" anchor="t" anchorCtr="0">
            <a:noAutofit/>
          </a:bodyPr>
          <a:lstStyle/>
          <a:p>
            <a:pPr indent="609570"/>
            <a:r>
              <a:rPr lang="en" sz="4400" b="1" i="1" dirty="0">
                <a:solidFill>
                  <a:srgbClr val="A3C2E0"/>
                </a:solidFill>
                <a:latin typeface="Segoe UI" panose="020B0502040204020203" pitchFamily="34" charset="0"/>
                <a:ea typeface="Quattrocento Sans"/>
                <a:cs typeface="Segoe UI" panose="020B0502040204020203" pitchFamily="34" charset="0"/>
                <a:sym typeface="Quattrocento Sans"/>
              </a:rPr>
              <a:t>and</a:t>
            </a:r>
            <a:endParaRPr sz="4400" i="1" dirty="0">
              <a:solidFill>
                <a:srgbClr val="A3C2E0"/>
              </a:solidFill>
              <a:latin typeface="Segoe UI" panose="020B0502040204020203" pitchFamily="34" charset="0"/>
              <a:ea typeface="Quattrocento Sans"/>
              <a:cs typeface="Segoe UI" panose="020B0502040204020203" pitchFamily="34" charset="0"/>
              <a:sym typeface="Quattrocento Sans"/>
            </a:endParaRPr>
          </a:p>
        </p:txBody>
      </p:sp>
      <p:sp>
        <p:nvSpPr>
          <p:cNvPr id="376" name="Google Shape;376;p97"/>
          <p:cNvSpPr txBox="1"/>
          <p:nvPr/>
        </p:nvSpPr>
        <p:spPr>
          <a:xfrm>
            <a:off x="7199843" y="2017369"/>
            <a:ext cx="4286800" cy="1725600"/>
          </a:xfrm>
          <a:prstGeom prst="rect">
            <a:avLst/>
          </a:prstGeom>
          <a:noFill/>
          <a:ln>
            <a:noFill/>
          </a:ln>
        </p:spPr>
        <p:txBody>
          <a:bodyPr spcFirstLastPara="1" wrap="square" lIns="91433" tIns="45700" rIns="91433" bIns="45700" anchor="t" anchorCtr="0">
            <a:noAutofit/>
          </a:bodyPr>
          <a:lstStyle/>
          <a:p>
            <a:pPr indent="609570"/>
            <a:r>
              <a:rPr lang="en" sz="6400" b="1" dirty="0">
                <a:latin typeface="Segoe UI" panose="020B0502040204020203" pitchFamily="34" charset="0"/>
                <a:ea typeface="Quattrocento Sans"/>
                <a:cs typeface="Segoe UI" panose="020B0502040204020203" pitchFamily="34" charset="0"/>
                <a:sym typeface="Quattrocento Sans"/>
              </a:rPr>
              <a:t>Phone Interviews</a:t>
            </a:r>
            <a:endParaRPr sz="6400" dirty="0">
              <a:latin typeface="Segoe UI" panose="020B0502040204020203" pitchFamily="34" charset="0"/>
              <a:ea typeface="Quattrocento Sans"/>
              <a:cs typeface="Segoe UI" panose="020B0502040204020203" pitchFamily="34" charset="0"/>
              <a:sym typeface="Quattrocento Sans"/>
            </a:endParaRPr>
          </a:p>
        </p:txBody>
      </p:sp>
      <p:pic>
        <p:nvPicPr>
          <p:cNvPr id="3" name="Graphic 2" descr="Call center with solid fill">
            <a:extLst>
              <a:ext uri="{FF2B5EF4-FFF2-40B4-BE49-F238E27FC236}">
                <a16:creationId xmlns:a16="http://schemas.microsoft.com/office/drawing/2014/main" id="{FBCECBE2-8D3F-8AB0-5019-81FBFD702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4876" y="4095040"/>
            <a:ext cx="1861987" cy="1861987"/>
          </a:xfrm>
          <a:prstGeom prst="rect">
            <a:avLst/>
          </a:prstGeom>
        </p:spPr>
      </p:pic>
      <p:pic>
        <p:nvPicPr>
          <p:cNvPr id="5" name="Graphic 4" descr="Boardroom with solid fill">
            <a:extLst>
              <a:ext uri="{FF2B5EF4-FFF2-40B4-BE49-F238E27FC236}">
                <a16:creationId xmlns:a16="http://schemas.microsoft.com/office/drawing/2014/main" id="{4613E000-1A00-8E6E-31DC-10FDBA30B1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7552" y="268448"/>
            <a:ext cx="2820896" cy="28208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259147" y="398891"/>
            <a:ext cx="11673709" cy="2015936"/>
          </a:xfrm>
          <a:prstGeom prst="rect">
            <a:avLst/>
          </a:prstGeom>
          <a:noFill/>
          <a:effectLst/>
        </p:spPr>
        <p:txBody>
          <a:bodyPr wrap="square" rtlCol="0">
            <a:spAutoFit/>
          </a:bodyPr>
          <a:lstStyle/>
          <a:p>
            <a:pPr algn="ctr"/>
            <a:r>
              <a:rPr lang="en-CA" sz="4500" b="1" dirty="0">
                <a:latin typeface="Segoe UI" panose="020B0502040204020203" pitchFamily="34" charset="0"/>
                <a:ea typeface="Segoe UI" panose="020B0502040204020203" pitchFamily="34" charset="0"/>
                <a:cs typeface="Segoe UI" panose="020B0502040204020203" pitchFamily="34" charset="0"/>
              </a:rPr>
              <a:t>In-person / On the phone</a:t>
            </a:r>
          </a:p>
          <a:p>
            <a:pPr algn="ctr"/>
            <a:r>
              <a:rPr lang="en-US" sz="4000" i="1" dirty="0">
                <a:latin typeface="Segoe UI" panose="020B0502040204020203" pitchFamily="34" charset="0"/>
                <a:ea typeface="Segoe UI" panose="020B0502040204020203" pitchFamily="34" charset="0"/>
                <a:cs typeface="Segoe UI" panose="020B0502040204020203" pitchFamily="34" charset="0"/>
              </a:rPr>
              <a:t>What is different between speaking to someone in-person and speaking over the telephone? </a:t>
            </a:r>
            <a:endParaRPr lang="fr-CA" sz="4000" i="1"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1"/>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sz="1400"/>
          </a:p>
        </p:txBody>
      </p:sp>
      <p:grpSp>
        <p:nvGrpSpPr>
          <p:cNvPr id="13" name="Groupe 14">
            <a:extLst>
              <a:ext uri="{FF2B5EF4-FFF2-40B4-BE49-F238E27FC236}">
                <a16:creationId xmlns:a16="http://schemas.microsoft.com/office/drawing/2014/main" id="{AD0078C3-FEA5-4F60-A605-621929A27750}"/>
              </a:ext>
            </a:extLst>
          </p:cNvPr>
          <p:cNvGrpSpPr/>
          <p:nvPr/>
        </p:nvGrpSpPr>
        <p:grpSpPr>
          <a:xfrm>
            <a:off x="5037234" y="3600204"/>
            <a:ext cx="2117533" cy="2141816"/>
            <a:chOff x="1622926" y="597035"/>
            <a:chExt cx="5018505" cy="5071978"/>
          </a:xfrm>
        </p:grpSpPr>
        <p:sp>
          <p:nvSpPr>
            <p:cNvPr id="14" name="Rectangle : coins arrondis 1">
              <a:extLst>
                <a:ext uri="{FF2B5EF4-FFF2-40B4-BE49-F238E27FC236}">
                  <a16:creationId xmlns:a16="http://schemas.microsoft.com/office/drawing/2014/main" id="{182E6AFF-F483-41DB-8460-1677903B02B5}"/>
                </a:ext>
              </a:extLst>
            </p:cNvPr>
            <p:cNvSpPr/>
            <p:nvPr/>
          </p:nvSpPr>
          <p:spPr bwMode="auto">
            <a:xfrm>
              <a:off x="1622926" y="597035"/>
              <a:ext cx="5018505" cy="5071978"/>
            </a:xfrm>
            <a:prstGeom prst="roundRect">
              <a:avLst/>
            </a:prstGeom>
            <a:solidFill>
              <a:schemeClr val="accent3"/>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sp>
          <p:nvSpPr>
            <p:cNvPr id="15" name="Rectangle 14">
              <a:extLst>
                <a:ext uri="{FF2B5EF4-FFF2-40B4-BE49-F238E27FC236}">
                  <a16:creationId xmlns:a16="http://schemas.microsoft.com/office/drawing/2014/main" id="{30A40B26-B314-45B9-9536-35104A973EE2}"/>
                </a:ext>
              </a:extLst>
            </p:cNvPr>
            <p:cNvSpPr/>
            <p:nvPr/>
          </p:nvSpPr>
          <p:spPr bwMode="auto">
            <a:xfrm>
              <a:off x="2997200" y="1640840"/>
              <a:ext cx="680720" cy="2966720"/>
            </a:xfrm>
            <a:prstGeom prst="rect">
              <a:avLst/>
            </a:prstGeom>
            <a:solidFill>
              <a:srgbClr val="55015B"/>
            </a:solid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sp>
          <p:nvSpPr>
            <p:cNvPr id="16" name="Rectangle 15">
              <a:extLst>
                <a:ext uri="{FF2B5EF4-FFF2-40B4-BE49-F238E27FC236}">
                  <a16:creationId xmlns:a16="http://schemas.microsoft.com/office/drawing/2014/main" id="{59057ACB-C56B-4BFA-8085-FC267A68A482}"/>
                </a:ext>
              </a:extLst>
            </p:cNvPr>
            <p:cNvSpPr/>
            <p:nvPr/>
          </p:nvSpPr>
          <p:spPr bwMode="auto">
            <a:xfrm>
              <a:off x="4582160" y="1640840"/>
              <a:ext cx="680720" cy="2966720"/>
            </a:xfrm>
            <a:prstGeom prst="rect">
              <a:avLst/>
            </a:prstGeom>
            <a:solidFill>
              <a:srgbClr val="55015B"/>
            </a:solid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FR" sz="1400"/>
            </a:p>
          </p:txBody>
        </p:sp>
      </p:grpSp>
      <p:sp>
        <p:nvSpPr>
          <p:cNvPr id="2" name="Rectangle 1"/>
          <p:cNvSpPr/>
          <p:nvPr/>
        </p:nvSpPr>
        <p:spPr>
          <a:xfrm>
            <a:off x="401795" y="2829305"/>
            <a:ext cx="3947060" cy="615553"/>
          </a:xfrm>
          <a:prstGeom prst="rect">
            <a:avLst/>
          </a:prstGeom>
          <a:solidFill>
            <a:srgbClr val="C4B9D9"/>
          </a:solidFill>
        </p:spPr>
        <p:txBody>
          <a:bodyPr wrap="square" anchor="ctr">
            <a:spAutoFit/>
          </a:bodyPr>
          <a:lstStyle/>
          <a:p>
            <a:pPr algn="ctr"/>
            <a:r>
              <a:rPr lang="en-US" sz="34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In-person</a:t>
            </a:r>
          </a:p>
        </p:txBody>
      </p:sp>
      <p:sp>
        <p:nvSpPr>
          <p:cNvPr id="12" name="Rectangle 11"/>
          <p:cNvSpPr/>
          <p:nvPr/>
        </p:nvSpPr>
        <p:spPr>
          <a:xfrm>
            <a:off x="7894587" y="2829303"/>
            <a:ext cx="3947060" cy="615553"/>
          </a:xfrm>
          <a:prstGeom prst="rect">
            <a:avLst/>
          </a:prstGeom>
          <a:solidFill>
            <a:srgbClr val="C4B9D9"/>
          </a:solidFill>
        </p:spPr>
        <p:txBody>
          <a:bodyPr wrap="square">
            <a:spAutoFit/>
          </a:bodyPr>
          <a:lstStyle/>
          <a:p>
            <a:pPr algn="ctr"/>
            <a:r>
              <a:rPr lang="en-US" sz="3400" b="1" spc="100" dirty="0">
                <a:solidFill>
                  <a:schemeClr val="tx1"/>
                </a:solidFill>
                <a:latin typeface="Segoe UI" panose="020B0502040204020203" pitchFamily="34" charset="0"/>
                <a:ea typeface="Segoe UI" panose="020B0502040204020203" pitchFamily="34" charset="0"/>
                <a:cs typeface="Segoe UI" panose="020B0502040204020203" pitchFamily="34" charset="0"/>
              </a:rPr>
              <a:t>On the phone</a:t>
            </a:r>
          </a:p>
        </p:txBody>
      </p:sp>
      <p:pic>
        <p:nvPicPr>
          <p:cNvPr id="3" name="Graphic 2" descr="Boardroom with solid fill">
            <a:extLst>
              <a:ext uri="{FF2B5EF4-FFF2-40B4-BE49-F238E27FC236}">
                <a16:creationId xmlns:a16="http://schemas.microsoft.com/office/drawing/2014/main" id="{DBE04AA7-6DA4-28B9-67F4-A558BF557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877" y="3253792"/>
            <a:ext cx="2834640" cy="2834640"/>
          </a:xfrm>
          <a:prstGeom prst="rect">
            <a:avLst/>
          </a:prstGeom>
        </p:spPr>
      </p:pic>
      <p:pic>
        <p:nvPicPr>
          <p:cNvPr id="5" name="Graphic 4" descr="Call center with solid fill">
            <a:extLst>
              <a:ext uri="{FF2B5EF4-FFF2-40B4-BE49-F238E27FC236}">
                <a16:creationId xmlns:a16="http://schemas.microsoft.com/office/drawing/2014/main" id="{18456BDA-89B9-F7F6-13FE-7FA8B147AA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5117" y="3528112"/>
            <a:ext cx="2286000" cy="2286000"/>
          </a:xfrm>
          <a:prstGeom prst="rect">
            <a:avLst/>
          </a:prstGeom>
        </p:spPr>
      </p:pic>
    </p:spTree>
    <p:extLst>
      <p:ext uri="{BB962C8B-B14F-4D97-AF65-F5344CB8AC3E}">
        <p14:creationId xmlns:p14="http://schemas.microsoft.com/office/powerpoint/2010/main" val="82170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p:cNvSpPr>
          <p:nvPr/>
        </p:nvSpPr>
        <p:spPr>
          <a:xfrm>
            <a:off x="226367" y="405355"/>
            <a:ext cx="11739268" cy="784830"/>
          </a:xfrm>
          <a:prstGeom prst="rect">
            <a:avLst/>
          </a:prstGeom>
          <a:noFill/>
          <a:effectLst/>
        </p:spPr>
        <p:txBody>
          <a:bodyPr wrap="square" rtlCol="0">
            <a:spAutoFit/>
          </a:bodyPr>
          <a:lstStyle/>
          <a:p>
            <a:pPr algn="ctr"/>
            <a:r>
              <a:rPr lang="en-CA" sz="4500" b="1" dirty="0">
                <a:latin typeface="Segoe UI" panose="020B0502040204020203" pitchFamily="34" charset="0"/>
                <a:ea typeface="Segoe UI" panose="020B0502040204020203" pitchFamily="34" charset="0"/>
                <a:cs typeface="Segoe UI" panose="020B0502040204020203" pitchFamily="34" charset="0"/>
              </a:rPr>
              <a:t>Interviewing in-person</a:t>
            </a:r>
            <a:endParaRPr lang="fr-CA" sz="45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1"/>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sz="1400"/>
          </a:p>
        </p:txBody>
      </p:sp>
      <p:sp>
        <p:nvSpPr>
          <p:cNvPr id="11" name="TextBox 10">
            <a:extLst>
              <a:ext uri="{FF2B5EF4-FFF2-40B4-BE49-F238E27FC236}">
                <a16:creationId xmlns:a16="http://schemas.microsoft.com/office/drawing/2014/main" id="{882AEFBD-3498-0DD6-76CD-AAB769F33B00}"/>
              </a:ext>
            </a:extLst>
          </p:cNvPr>
          <p:cNvSpPr txBox="1"/>
          <p:nvPr/>
        </p:nvSpPr>
        <p:spPr>
          <a:xfrm>
            <a:off x="706616" y="1166064"/>
            <a:ext cx="10790061" cy="779701"/>
          </a:xfrm>
          <a:prstGeom prst="rect">
            <a:avLst/>
          </a:prstGeom>
          <a:noFill/>
        </p:spPr>
        <p:txBody>
          <a:bodyPr wrap="square" rtlCol="0">
            <a:spAutoFit/>
          </a:bodyPr>
          <a:lstStyle/>
          <a:p>
            <a:pPr>
              <a:lnSpc>
                <a:spcPct val="150000"/>
              </a:lnSpc>
            </a:pPr>
            <a:r>
              <a:rPr lang="en-US" sz="3400" spc="100" dirty="0">
                <a:latin typeface="Segoe UI" panose="020B0502040204020203" pitchFamily="34" charset="0"/>
                <a:ea typeface="Segoe UI" panose="020B0502040204020203" pitchFamily="34" charset="0"/>
                <a:cs typeface="Segoe UI" panose="020B0502040204020203" pitchFamily="34" charset="0"/>
              </a:rPr>
              <a:t>Non-verbal cues help with rapport</a:t>
            </a:r>
          </a:p>
        </p:txBody>
      </p:sp>
      <p:pic>
        <p:nvPicPr>
          <p:cNvPr id="15" name="Picture 14" descr="A person giving thumbs up&#10;&#10;Description automatically generated">
            <a:extLst>
              <a:ext uri="{FF2B5EF4-FFF2-40B4-BE49-F238E27FC236}">
                <a16:creationId xmlns:a16="http://schemas.microsoft.com/office/drawing/2014/main" id="{75DEE1A7-6B87-9670-1A96-4BB425073A16}"/>
              </a:ext>
            </a:extLst>
          </p:cNvPr>
          <p:cNvPicPr>
            <a:picLocks noChangeAspect="1"/>
          </p:cNvPicPr>
          <p:nvPr/>
        </p:nvPicPr>
        <p:blipFill rotWithShape="1">
          <a:blip r:embed="rId3"/>
          <a:srcRect b="9553"/>
          <a:stretch/>
        </p:blipFill>
        <p:spPr>
          <a:xfrm>
            <a:off x="3047194" y="2236987"/>
            <a:ext cx="6097615" cy="3673363"/>
          </a:xfrm>
          <a:prstGeom prst="rect">
            <a:avLst/>
          </a:prstGeom>
        </p:spPr>
      </p:pic>
    </p:spTree>
    <p:extLst>
      <p:ext uri="{BB962C8B-B14F-4D97-AF65-F5344CB8AC3E}">
        <p14:creationId xmlns:p14="http://schemas.microsoft.com/office/powerpoint/2010/main" val="3597842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616" y="1154033"/>
            <a:ext cx="10790061" cy="779701"/>
          </a:xfrm>
          <a:prstGeom prst="rect">
            <a:avLst/>
          </a:prstGeom>
          <a:noFill/>
        </p:spPr>
        <p:txBody>
          <a:bodyPr wrap="square" rtlCol="0">
            <a:spAutoFit/>
          </a:bodyPr>
          <a:lstStyle/>
          <a:p>
            <a:pPr>
              <a:lnSpc>
                <a:spcPct val="150000"/>
              </a:lnSpc>
            </a:pPr>
            <a:r>
              <a:rPr lang="en-US" sz="3400" spc="100" dirty="0">
                <a:latin typeface="Segoe UI" panose="020B0502040204020203" pitchFamily="34" charset="0"/>
                <a:ea typeface="Segoe UI" panose="020B0502040204020203" pitchFamily="34" charset="0"/>
                <a:cs typeface="Segoe UI" panose="020B0502040204020203" pitchFamily="34" charset="0"/>
              </a:rPr>
              <a:t>You only have words…</a:t>
            </a:r>
          </a:p>
        </p:txBody>
      </p:sp>
      <p:sp>
        <p:nvSpPr>
          <p:cNvPr id="7" name="TextBox 6"/>
          <p:cNvSpPr txBox="1">
            <a:spLocks/>
          </p:cNvSpPr>
          <p:nvPr/>
        </p:nvSpPr>
        <p:spPr>
          <a:xfrm>
            <a:off x="226367" y="404417"/>
            <a:ext cx="11739268" cy="784830"/>
          </a:xfrm>
          <a:prstGeom prst="rect">
            <a:avLst/>
          </a:prstGeom>
          <a:noFill/>
          <a:effectLst/>
        </p:spPr>
        <p:txBody>
          <a:bodyPr wrap="square" rtlCol="0">
            <a:spAutoFit/>
          </a:bodyPr>
          <a:lstStyle/>
          <a:p>
            <a:pPr algn="ctr"/>
            <a:r>
              <a:rPr lang="en-CA" sz="4500" b="1" dirty="0">
                <a:latin typeface="Segoe UI" panose="020B0502040204020203" pitchFamily="34" charset="0"/>
                <a:ea typeface="Segoe UI" panose="020B0502040204020203" pitchFamily="34" charset="0"/>
                <a:cs typeface="Segoe UI" panose="020B0502040204020203" pitchFamily="34" charset="0"/>
              </a:rPr>
              <a:t>Interviewing on the phone</a:t>
            </a:r>
            <a:endParaRPr lang="fr-CA" sz="45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bwMode="auto">
          <a:xfrm>
            <a:off x="-1" y="1"/>
            <a:ext cx="12192000" cy="236388"/>
          </a:xfrm>
          <a:prstGeom prst="rect">
            <a:avLst/>
          </a:prstGeom>
          <a:solidFill>
            <a:srgbClr val="55015B"/>
          </a:solidFill>
          <a:ln>
            <a:noFill/>
          </a:ln>
        </p:spPr>
        <p:txBody>
          <a:bodyPr vert="horz" wrap="square" lIns="91440" tIns="45720" rIns="91440" bIns="45720" numCol="1" rtlCol="0" anchor="t" anchorCtr="0" compatLnSpc="1">
            <a:prstTxWarp prst="textNoShape">
              <a:avLst/>
            </a:prstTxWarp>
          </a:bodyPr>
          <a:lstStyle/>
          <a:p>
            <a:pPr algn="ctr"/>
            <a:endParaRPr lang="fr-CA" sz="1400"/>
          </a:p>
        </p:txBody>
      </p:sp>
      <p:grpSp>
        <p:nvGrpSpPr>
          <p:cNvPr id="2" name="Group 1">
            <a:extLst>
              <a:ext uri="{FF2B5EF4-FFF2-40B4-BE49-F238E27FC236}">
                <a16:creationId xmlns:a16="http://schemas.microsoft.com/office/drawing/2014/main" id="{FA03CBDD-B56B-5DA4-F0BD-FF5F3E98A25E}"/>
              </a:ext>
            </a:extLst>
          </p:cNvPr>
          <p:cNvGrpSpPr/>
          <p:nvPr/>
        </p:nvGrpSpPr>
        <p:grpSpPr>
          <a:xfrm>
            <a:off x="2596341" y="2009216"/>
            <a:ext cx="7046407" cy="3610189"/>
            <a:chOff x="2596341" y="2009216"/>
            <a:chExt cx="7046407" cy="3610189"/>
          </a:xfrm>
        </p:grpSpPr>
        <p:pic>
          <p:nvPicPr>
            <p:cNvPr id="6" name="Picture 5">
              <a:extLst>
                <a:ext uri="{FF2B5EF4-FFF2-40B4-BE49-F238E27FC236}">
                  <a16:creationId xmlns:a16="http://schemas.microsoft.com/office/drawing/2014/main" id="{2C1DFBCF-C323-8010-0A9E-141F4D7CC196}"/>
                </a:ext>
              </a:extLst>
            </p:cNvPr>
            <p:cNvPicPr>
              <a:picLocks noChangeAspect="1"/>
            </p:cNvPicPr>
            <p:nvPr/>
          </p:nvPicPr>
          <p:blipFill rotWithShape="1">
            <a:blip r:embed="rId3"/>
            <a:srcRect b="14527"/>
            <a:stretch/>
          </p:blipFill>
          <p:spPr>
            <a:xfrm>
              <a:off x="4129859" y="2218113"/>
              <a:ext cx="3979372" cy="3401292"/>
            </a:xfrm>
            <a:prstGeom prst="rect">
              <a:avLst/>
            </a:prstGeom>
          </p:spPr>
        </p:pic>
        <p:pic>
          <p:nvPicPr>
            <p:cNvPr id="9" name="Graphic 8" descr="Speaker phone with solid fill">
              <a:extLst>
                <a:ext uri="{FF2B5EF4-FFF2-40B4-BE49-F238E27FC236}">
                  <a16:creationId xmlns:a16="http://schemas.microsoft.com/office/drawing/2014/main" id="{0A73545D-4187-7AD8-9CA9-AE9E17BD99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6341" y="4150105"/>
              <a:ext cx="1317155" cy="1317155"/>
            </a:xfrm>
            <a:prstGeom prst="rect">
              <a:avLst/>
            </a:prstGeom>
          </p:spPr>
        </p:pic>
        <p:pic>
          <p:nvPicPr>
            <p:cNvPr id="10" name="Graphic 9" descr="Speaker phone with solid fill">
              <a:extLst>
                <a:ext uri="{FF2B5EF4-FFF2-40B4-BE49-F238E27FC236}">
                  <a16:creationId xmlns:a16="http://schemas.microsoft.com/office/drawing/2014/main" id="{A0CFD865-13B5-50A8-EC05-A1AE72C611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325593" y="2009216"/>
              <a:ext cx="1317155" cy="1317155"/>
            </a:xfrm>
            <a:prstGeom prst="rect">
              <a:avLst/>
            </a:prstGeom>
          </p:spPr>
        </p:pic>
      </p:grpSp>
    </p:spTree>
    <p:extLst>
      <p:ext uri="{BB962C8B-B14F-4D97-AF65-F5344CB8AC3E}">
        <p14:creationId xmlns:p14="http://schemas.microsoft.com/office/powerpoint/2010/main" val="2443888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98"/>
          <p:cNvSpPr txBox="1"/>
          <p:nvPr/>
        </p:nvSpPr>
        <p:spPr>
          <a:xfrm>
            <a:off x="664691" y="2020395"/>
            <a:ext cx="5120640" cy="670560"/>
          </a:xfrm>
          <a:prstGeom prst="rect">
            <a:avLst/>
          </a:prstGeom>
          <a:solidFill>
            <a:srgbClr val="C4B9D9"/>
          </a:solidFill>
          <a:ln>
            <a:noFill/>
          </a:ln>
        </p:spPr>
        <p:txBody>
          <a:bodyPr spcFirstLastPara="1" wrap="square" lIns="91433" tIns="45700" rIns="91433" bIns="45700" anchor="ctr" anchorCtr="0">
            <a:noAutofit/>
          </a:bodyPr>
          <a:lstStyle/>
          <a:p>
            <a:pPr algn="ctr"/>
            <a:r>
              <a:rPr lang="en" sz="3400" b="1" dirty="0">
                <a:solidFill>
                  <a:schemeClr val="dk1"/>
                </a:solidFill>
                <a:latin typeface="Segoe UI" panose="020B0502040204020203" pitchFamily="34" charset="0"/>
                <a:ea typeface="Quattrocento Sans"/>
                <a:cs typeface="Segoe UI" panose="020B0502040204020203" pitchFamily="34" charset="0"/>
                <a:sym typeface="Quattrocento Sans"/>
              </a:rPr>
              <a:t>Face-to-Face Interview</a:t>
            </a:r>
            <a:endParaRPr sz="3400" b="1" dirty="0">
              <a:solidFill>
                <a:schemeClr val="dk1"/>
              </a:solidFill>
              <a:latin typeface="Segoe UI" panose="020B0502040204020203" pitchFamily="34" charset="0"/>
              <a:cs typeface="Segoe UI" panose="020B0502040204020203" pitchFamily="34" charset="0"/>
            </a:endParaRPr>
          </a:p>
        </p:txBody>
      </p:sp>
      <p:sp>
        <p:nvSpPr>
          <p:cNvPr id="383" name="Google Shape;383;p98"/>
          <p:cNvSpPr txBox="1"/>
          <p:nvPr/>
        </p:nvSpPr>
        <p:spPr>
          <a:xfrm>
            <a:off x="226367" y="380769"/>
            <a:ext cx="11739268" cy="1455672"/>
          </a:xfrm>
          <a:prstGeom prst="rect">
            <a:avLst/>
          </a:prstGeom>
          <a:noFill/>
          <a:ln>
            <a:noFill/>
          </a:ln>
        </p:spPr>
        <p:txBody>
          <a:bodyPr spcFirstLastPara="1" wrap="square" lIns="91433" tIns="45700" rIns="91433" bIns="45700" anchor="t" anchorCtr="0">
            <a:noAutofit/>
          </a:bodyPr>
          <a:lstStyle/>
          <a:p>
            <a:pPr algn="ctr"/>
            <a:r>
              <a:rPr lang="en" sz="4500" b="1" dirty="0">
                <a:solidFill>
                  <a:srgbClr val="00667D"/>
                </a:solidFill>
                <a:latin typeface="Segoe UI" panose="020B0502040204020203" pitchFamily="34" charset="0"/>
                <a:ea typeface="Quattrocento Sans"/>
                <a:cs typeface="Segoe UI" panose="020B0502040204020203" pitchFamily="34" charset="0"/>
                <a:sym typeface="Quattrocento Sans"/>
              </a:rPr>
              <a:t>Face-to-Face and Phone Interviews:</a:t>
            </a:r>
            <a:endParaRPr sz="4500" dirty="0">
              <a:solidFill>
                <a:srgbClr val="00667D"/>
              </a:solidFill>
              <a:latin typeface="Segoe UI" panose="020B0502040204020203" pitchFamily="34" charset="0"/>
              <a:cs typeface="Segoe UI" panose="020B0502040204020203" pitchFamily="34" charset="0"/>
            </a:endParaRPr>
          </a:p>
          <a:p>
            <a:pPr algn="ctr"/>
            <a:r>
              <a:rPr lang="en" sz="4500" b="1" dirty="0">
                <a:solidFill>
                  <a:schemeClr val="dk1"/>
                </a:solidFill>
                <a:latin typeface="Segoe UI" panose="020B0502040204020203" pitchFamily="34" charset="0"/>
                <a:ea typeface="Quattrocento Sans"/>
                <a:cs typeface="Segoe UI" panose="020B0502040204020203" pitchFamily="34" charset="0"/>
                <a:sym typeface="Quattrocento Sans"/>
              </a:rPr>
              <a:t>Differences</a:t>
            </a:r>
            <a:endParaRPr sz="4500" dirty="0">
              <a:solidFill>
                <a:schemeClr val="dk1"/>
              </a:solidFill>
              <a:latin typeface="Segoe UI" panose="020B0502040204020203" pitchFamily="34" charset="0"/>
              <a:ea typeface="Quattrocento Sans"/>
              <a:cs typeface="Segoe UI" panose="020B0502040204020203" pitchFamily="34" charset="0"/>
              <a:sym typeface="Quattrocento Sans"/>
            </a:endParaRPr>
          </a:p>
        </p:txBody>
      </p:sp>
      <p:sp>
        <p:nvSpPr>
          <p:cNvPr id="384" name="Google Shape;384;p98"/>
          <p:cNvSpPr/>
          <p:nvPr/>
        </p:nvSpPr>
        <p:spPr>
          <a:xfrm>
            <a:off x="-1" y="1"/>
            <a:ext cx="12192000" cy="236388"/>
          </a:xfrm>
          <a:prstGeom prst="rect">
            <a:avLst/>
          </a:prstGeom>
          <a:solidFill>
            <a:srgbClr val="55015B"/>
          </a:solidFill>
          <a:ln>
            <a:noFill/>
          </a:ln>
        </p:spPr>
        <p:txBody>
          <a:bodyPr spcFirstLastPara="1" wrap="square" lIns="91433" tIns="45700" rIns="91433" bIns="45700" anchor="t" anchorCtr="0">
            <a:noAutofit/>
          </a:bodyPr>
          <a:lstStyle/>
          <a:p>
            <a:pPr algn="ctr"/>
            <a:endParaRPr>
              <a:solidFill>
                <a:schemeClr val="dk1"/>
              </a:solidFill>
              <a:latin typeface="Calibri"/>
              <a:ea typeface="Calibri"/>
              <a:cs typeface="Calibri"/>
              <a:sym typeface="Calibri"/>
            </a:endParaRPr>
          </a:p>
        </p:txBody>
      </p:sp>
      <p:sp>
        <p:nvSpPr>
          <p:cNvPr id="16" name="Google Shape;382;p98"/>
          <p:cNvSpPr txBox="1"/>
          <p:nvPr/>
        </p:nvSpPr>
        <p:spPr>
          <a:xfrm>
            <a:off x="6340592" y="2020395"/>
            <a:ext cx="5120640" cy="670560"/>
          </a:xfrm>
          <a:prstGeom prst="rect">
            <a:avLst/>
          </a:prstGeom>
          <a:solidFill>
            <a:srgbClr val="C4B9D9"/>
          </a:solidFill>
          <a:ln>
            <a:noFill/>
          </a:ln>
        </p:spPr>
        <p:txBody>
          <a:bodyPr spcFirstLastPara="1" wrap="square" lIns="91433" tIns="45700" rIns="91433" bIns="45700" anchor="ctr" anchorCtr="0">
            <a:noAutofit/>
          </a:bodyPr>
          <a:lstStyle/>
          <a:p>
            <a:pPr algn="ctr"/>
            <a:r>
              <a:rPr lang="en" sz="3400" b="1" dirty="0">
                <a:solidFill>
                  <a:schemeClr val="dk1"/>
                </a:solidFill>
                <a:latin typeface="Segoe UI" panose="020B0502040204020203" pitchFamily="34" charset="0"/>
                <a:cs typeface="Segoe UI" panose="020B0502040204020203" pitchFamily="34" charset="0"/>
                <a:sym typeface="Quattrocento Sans"/>
              </a:rPr>
              <a:t>Phone Interview</a:t>
            </a:r>
            <a:endParaRPr sz="3400" b="1" dirty="0">
              <a:solidFill>
                <a:schemeClr val="dk1"/>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61500695-AF33-FDEA-2A88-FBC739E1601E}"/>
              </a:ext>
            </a:extLst>
          </p:cNvPr>
          <p:cNvSpPr>
            <a:spLocks noGrp="1"/>
          </p:cNvSpPr>
          <p:nvPr>
            <p:ph sz="half" idx="1"/>
          </p:nvPr>
        </p:nvSpPr>
        <p:spPr>
          <a:xfrm>
            <a:off x="664691" y="2779297"/>
            <a:ext cx="5120640" cy="2227327"/>
          </a:xfrm>
        </p:spPr>
        <p:txBody>
          <a:bodyPr>
            <a:normAutofit/>
          </a:bodyPr>
          <a:lstStyle/>
          <a:p>
            <a:r>
              <a:rPr lang="en-US" sz="3200" dirty="0">
                <a:solidFill>
                  <a:schemeClr val="tx1"/>
                </a:solidFill>
              </a:rPr>
              <a:t> Visual cues</a:t>
            </a:r>
          </a:p>
          <a:p>
            <a:r>
              <a:rPr lang="en-US" sz="3200" dirty="0">
                <a:solidFill>
                  <a:schemeClr val="tx1"/>
                </a:solidFill>
              </a:rPr>
              <a:t> Conversation + eye contact</a:t>
            </a:r>
          </a:p>
        </p:txBody>
      </p:sp>
      <p:sp>
        <p:nvSpPr>
          <p:cNvPr id="5" name="Content Placeholder 4">
            <a:extLst>
              <a:ext uri="{FF2B5EF4-FFF2-40B4-BE49-F238E27FC236}">
                <a16:creationId xmlns:a16="http://schemas.microsoft.com/office/drawing/2014/main" id="{AF6A6F03-2031-7B32-9734-F2F5A421DF7B}"/>
              </a:ext>
            </a:extLst>
          </p:cNvPr>
          <p:cNvSpPr>
            <a:spLocks noGrp="1"/>
          </p:cNvSpPr>
          <p:nvPr>
            <p:ph sz="half" idx="2"/>
          </p:nvPr>
        </p:nvSpPr>
        <p:spPr>
          <a:xfrm>
            <a:off x="6340592" y="2779296"/>
            <a:ext cx="5120640" cy="2021305"/>
          </a:xfrm>
        </p:spPr>
        <p:txBody>
          <a:bodyPr>
            <a:noAutofit/>
          </a:bodyPr>
          <a:lstStyle/>
          <a:p>
            <a:r>
              <a:rPr lang="en-US" sz="3200" dirty="0">
                <a:solidFill>
                  <a:schemeClr val="tx1"/>
                </a:solidFill>
              </a:rPr>
              <a:t> Listening skills &amp; non-visual cues</a:t>
            </a:r>
          </a:p>
          <a:p>
            <a:r>
              <a:rPr lang="en-US" sz="3200" dirty="0">
                <a:solidFill>
                  <a:schemeClr val="tx1"/>
                </a:solidFill>
              </a:rPr>
              <a:t> Conversation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16" grpId="0" animBg="1"/>
      <p:bldP spid="3" grpId="0" build="p"/>
      <p:bldP spid="5" grpId="0" build="p"/>
    </p:bldLst>
  </p:timing>
</p:sld>
</file>

<file path=ppt/theme/theme1.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MA-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PMA-theme" id="{21A50EBF-74B9-4886-8F70-BEB4164C353E}" vid="{19CD445C-6F86-4B17-9252-03AADD97F370}"/>
    </a:ext>
  </a:ext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3" ma:contentTypeDescription="Create a new document." ma:contentTypeScope="" ma:versionID="6aa9bc02f5090f4a29c9bf88bad616b1">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d6ba74136894966f01e4c664894d6c9a"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Props1.xml><?xml version="1.0" encoding="utf-8"?>
<ds:datastoreItem xmlns:ds="http://schemas.openxmlformats.org/officeDocument/2006/customXml" ds:itemID="{165A738E-4B77-450E-BB41-549EDA639845}">
  <ds:schemaRefs>
    <ds:schemaRef ds:uri="8a42b4a7-20e7-4429-9340-3ef19fd6bd11"/>
    <ds:schemaRef ds:uri="c9cc8627-0657-4421-aed4-503c9f416a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7B1A92-99EE-4BC4-804C-95BA916A84A2}">
  <ds:schemaRefs>
    <ds:schemaRef ds:uri="http://schemas.microsoft.com/sharepoint/v3/contenttype/forms"/>
  </ds:schemaRefs>
</ds:datastoreItem>
</file>

<file path=customXml/itemProps3.xml><?xml version="1.0" encoding="utf-8"?>
<ds:datastoreItem xmlns:ds="http://schemas.openxmlformats.org/officeDocument/2006/customXml" ds:itemID="{9D2140C2-4EEF-4518-8C77-D938589D4CBC}">
  <ds:schemaRefs>
    <ds:schemaRef ds:uri="8a42b4a7-20e7-4429-9340-3ef19fd6bd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567</TotalTime>
  <Words>2633</Words>
  <Application>Microsoft Office PowerPoint</Application>
  <PresentationFormat>Widescreen</PresentationFormat>
  <Paragraphs>303</Paragraphs>
  <Slides>30</Slides>
  <Notes>29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Segoe UI</vt:lpstr>
      <vt:lpstr>Wingdings</vt:lpstr>
      <vt:lpstr>Calibri</vt:lpstr>
      <vt:lpstr>Garamond</vt:lpstr>
      <vt:lpstr>Bodoni MT Black</vt:lpstr>
      <vt:lpstr>Calibri Light</vt:lpstr>
      <vt:lpstr>Quattrocento Sans</vt:lpstr>
      <vt:lpstr>Arial</vt:lpstr>
      <vt:lpstr>1_PMA2020_Template v3</vt:lpstr>
      <vt:lpstr>PMA-theme</vt:lpstr>
      <vt:lpstr>1_Office Theme</vt:lpstr>
      <vt:lpstr>PowerPoint Presentation</vt:lpstr>
      <vt:lpstr>PowerPoint Presentation</vt:lpstr>
      <vt:lpstr>PowerPoint Presentation</vt:lpstr>
      <vt:lpstr>In this presentation, we will talk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 Quiz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 Quiz E!</vt:lpstr>
      <vt:lpstr>PowerPoint Presentation</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Nehrling</dc:creator>
  <cp:lastModifiedBy>Meagan Byrne</cp:lastModifiedBy>
  <cp:revision>67</cp:revision>
  <dcterms:modified xsi:type="dcterms:W3CDTF">2024-06-27T15:47:04Z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